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sldIdLst>
    <p:sldId id="33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1" r:id="rId25"/>
    <p:sldId id="290" r:id="rId26"/>
    <p:sldId id="334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3mly+403CZX6KMY1X3Afmg==" hashData="DVYP97XIxfp07b1XG6nww5xRFNU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8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image" Target="../media/image9.wmf"/><Relationship Id="rId7" Type="http://schemas.openxmlformats.org/officeDocument/2006/relationships/image" Target="../media/image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0" Type="http://schemas.openxmlformats.org/officeDocument/2006/relationships/image" Target="../media/image11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92.e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image" Target="../media/image99.wmf"/><Relationship Id="rId7" Type="http://schemas.openxmlformats.org/officeDocument/2006/relationships/image" Target="../media/image98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3" Type="http://schemas.openxmlformats.org/officeDocument/2006/relationships/image" Target="../media/image6.wmf"/><Relationship Id="rId2" Type="http://schemas.openxmlformats.org/officeDocument/2006/relationships/image" Target="../media/image94.wmf"/><Relationship Id="rId11" Type="http://schemas.openxmlformats.org/officeDocument/2006/relationships/image" Target="../media/image102.wmf"/><Relationship Id="rId10" Type="http://schemas.openxmlformats.org/officeDocument/2006/relationships/image" Target="../media/image101.wmf"/><Relationship Id="rId1" Type="http://schemas.openxmlformats.org/officeDocument/2006/relationships/image" Target="../media/image93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wmf"/><Relationship Id="rId8" Type="http://schemas.openxmlformats.org/officeDocument/2006/relationships/image" Target="../media/image102.wmf"/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5.wmf"/><Relationship Id="rId3" Type="http://schemas.openxmlformats.org/officeDocument/2006/relationships/image" Target="../media/image6.wmf"/><Relationship Id="rId2" Type="http://schemas.openxmlformats.org/officeDocument/2006/relationships/image" Target="../media/image94.wmf"/><Relationship Id="rId10" Type="http://schemas.openxmlformats.org/officeDocument/2006/relationships/image" Target="../media/image104.wmf"/><Relationship Id="rId1" Type="http://schemas.openxmlformats.org/officeDocument/2006/relationships/image" Target="../media/image93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wmf"/><Relationship Id="rId8" Type="http://schemas.openxmlformats.org/officeDocument/2006/relationships/image" Target="../media/image112.wmf"/><Relationship Id="rId7" Type="http://schemas.openxmlformats.org/officeDocument/2006/relationships/image" Target="../media/image111.wmf"/><Relationship Id="rId6" Type="http://schemas.openxmlformats.org/officeDocument/2006/relationships/image" Target="../media/image110.e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1" Type="http://schemas.openxmlformats.org/officeDocument/2006/relationships/image" Target="../media/image115.wmf"/><Relationship Id="rId10" Type="http://schemas.openxmlformats.org/officeDocument/2006/relationships/image" Target="../media/image114.wmf"/><Relationship Id="rId1" Type="http://schemas.openxmlformats.org/officeDocument/2006/relationships/image" Target="../media/image105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wmf"/><Relationship Id="rId8" Type="http://schemas.openxmlformats.org/officeDocument/2006/relationships/image" Target="../media/image123.wmf"/><Relationship Id="rId7" Type="http://schemas.openxmlformats.org/officeDocument/2006/relationships/image" Target="../media/image122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5" Type="http://schemas.openxmlformats.org/officeDocument/2006/relationships/image" Target="../media/image130.wmf"/><Relationship Id="rId14" Type="http://schemas.openxmlformats.org/officeDocument/2006/relationships/image" Target="../media/image129.wmf"/><Relationship Id="rId13" Type="http://schemas.openxmlformats.org/officeDocument/2006/relationships/image" Target="../media/image128.wmf"/><Relationship Id="rId12" Type="http://schemas.openxmlformats.org/officeDocument/2006/relationships/image" Target="../media/image127.wmf"/><Relationship Id="rId11" Type="http://schemas.openxmlformats.org/officeDocument/2006/relationships/image" Target="../media/image126.wmf"/><Relationship Id="rId10" Type="http://schemas.openxmlformats.org/officeDocument/2006/relationships/image" Target="../media/image125.wmf"/><Relationship Id="rId1" Type="http://schemas.openxmlformats.org/officeDocument/2006/relationships/image" Target="../media/image116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5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Relationship Id="rId3" Type="http://schemas.openxmlformats.org/officeDocument/2006/relationships/image" Target="../media/image132.wmf"/><Relationship Id="rId2" Type="http://schemas.openxmlformats.org/officeDocument/2006/relationships/image" Target="../media/image128.wmf"/><Relationship Id="rId1" Type="http://schemas.openxmlformats.org/officeDocument/2006/relationships/image" Target="../media/image131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wmf"/><Relationship Id="rId8" Type="http://schemas.openxmlformats.org/officeDocument/2006/relationships/image" Target="../media/image133.wmf"/><Relationship Id="rId7" Type="http://schemas.openxmlformats.org/officeDocument/2006/relationships/image" Target="../media/image132.wmf"/><Relationship Id="rId6" Type="http://schemas.openxmlformats.org/officeDocument/2006/relationships/image" Target="../media/image128.wmf"/><Relationship Id="rId5" Type="http://schemas.openxmlformats.org/officeDocument/2006/relationships/image" Target="../media/image131.wmf"/><Relationship Id="rId4" Type="http://schemas.openxmlformats.org/officeDocument/2006/relationships/image" Target="../media/image139.wmf"/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0" Type="http://schemas.openxmlformats.org/officeDocument/2006/relationships/image" Target="../media/image135.wmf"/><Relationship Id="rId1" Type="http://schemas.openxmlformats.org/officeDocument/2006/relationships/image" Target="../media/image136.w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Relationship Id="rId3" Type="http://schemas.openxmlformats.org/officeDocument/2006/relationships/image" Target="../media/image140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wmf"/><Relationship Id="rId8" Type="http://schemas.openxmlformats.org/officeDocument/2006/relationships/image" Target="../media/image149.wmf"/><Relationship Id="rId7" Type="http://schemas.openxmlformats.org/officeDocument/2006/relationships/image" Target="../media/image148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30.wmf"/><Relationship Id="rId10" Type="http://schemas.openxmlformats.org/officeDocument/2006/relationships/image" Target="../media/image151.wmf"/><Relationship Id="rId1" Type="http://schemas.openxmlformats.org/officeDocument/2006/relationships/image" Target="../media/image129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wmf"/><Relationship Id="rId8" Type="http://schemas.openxmlformats.org/officeDocument/2006/relationships/image" Target="../media/image155.wmf"/><Relationship Id="rId7" Type="http://schemas.openxmlformats.org/officeDocument/2006/relationships/image" Target="../media/image154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Relationship Id="rId3" Type="http://schemas.openxmlformats.org/officeDocument/2006/relationships/image" Target="../media/image150.wmf"/><Relationship Id="rId2" Type="http://schemas.openxmlformats.org/officeDocument/2006/relationships/image" Target="../media/image143.wmf"/><Relationship Id="rId19" Type="http://schemas.openxmlformats.org/officeDocument/2006/relationships/image" Target="../media/image166.wmf"/><Relationship Id="rId18" Type="http://schemas.openxmlformats.org/officeDocument/2006/relationships/image" Target="../media/image165.wmf"/><Relationship Id="rId17" Type="http://schemas.openxmlformats.org/officeDocument/2006/relationships/image" Target="../media/image164.wmf"/><Relationship Id="rId16" Type="http://schemas.openxmlformats.org/officeDocument/2006/relationships/image" Target="../media/image163.wmf"/><Relationship Id="rId15" Type="http://schemas.openxmlformats.org/officeDocument/2006/relationships/image" Target="../media/image162.wmf"/><Relationship Id="rId14" Type="http://schemas.openxmlformats.org/officeDocument/2006/relationships/image" Target="../media/image161.wmf"/><Relationship Id="rId13" Type="http://schemas.openxmlformats.org/officeDocument/2006/relationships/image" Target="../media/image160.wmf"/><Relationship Id="rId12" Type="http://schemas.openxmlformats.org/officeDocument/2006/relationships/image" Target="../media/image159.wmf"/><Relationship Id="rId11" Type="http://schemas.openxmlformats.org/officeDocument/2006/relationships/image" Target="../media/image158.wmf"/><Relationship Id="rId10" Type="http://schemas.openxmlformats.org/officeDocument/2006/relationships/image" Target="../media/image157.wmf"/><Relationship Id="rId1" Type="http://schemas.openxmlformats.org/officeDocument/2006/relationships/image" Target="../media/image14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7" Type="http://schemas.openxmlformats.org/officeDocument/2006/relationships/image" Target="../media/image17.wmf"/><Relationship Id="rId6" Type="http://schemas.openxmlformats.org/officeDocument/2006/relationships/image" Target="../media/image16.wmf"/><Relationship Id="rId5" Type="http://schemas.openxmlformats.org/officeDocument/2006/relationships/image" Target="../media/image7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wmf"/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2" Type="http://schemas.openxmlformats.org/officeDocument/2006/relationships/image" Target="../media/image18.wmf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image" Target="../media/image36.wmf"/><Relationship Id="rId7" Type="http://schemas.openxmlformats.org/officeDocument/2006/relationships/image" Target="../media/image35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2" Type="http://schemas.openxmlformats.org/officeDocument/2006/relationships/image" Target="../media/image23.wmf"/><Relationship Id="rId11" Type="http://schemas.openxmlformats.org/officeDocument/2006/relationships/image" Target="../media/image39.wmf"/><Relationship Id="rId10" Type="http://schemas.openxmlformats.org/officeDocument/2006/relationships/image" Target="../media/image38.e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23.wmf"/><Relationship Id="rId2" Type="http://schemas.openxmlformats.org/officeDocument/2006/relationships/image" Target="../media/image40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image" Target="../media/image52.wmf"/><Relationship Id="rId7" Type="http://schemas.openxmlformats.org/officeDocument/2006/relationships/image" Target="../media/image51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0" Type="http://schemas.openxmlformats.org/officeDocument/2006/relationships/image" Target="../media/image54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8" Type="http://schemas.openxmlformats.org/officeDocument/2006/relationships/image" Target="../media/image50.wmf"/><Relationship Id="rId17" Type="http://schemas.openxmlformats.org/officeDocument/2006/relationships/image" Target="../media/image79.png"/><Relationship Id="rId16" Type="http://schemas.openxmlformats.org/officeDocument/2006/relationships/image" Target="../media/image78.wmf"/><Relationship Id="rId15" Type="http://schemas.openxmlformats.org/officeDocument/2006/relationships/image" Target="../media/image77.emf"/><Relationship Id="rId14" Type="http://schemas.openxmlformats.org/officeDocument/2006/relationships/image" Target="../media/image76.wmf"/><Relationship Id="rId13" Type="http://schemas.openxmlformats.org/officeDocument/2006/relationships/image" Target="../media/image75.wmf"/><Relationship Id="rId12" Type="http://schemas.openxmlformats.org/officeDocument/2006/relationships/image" Target="../media/image74.wmf"/><Relationship Id="rId11" Type="http://schemas.openxmlformats.org/officeDocument/2006/relationships/image" Target="../media/image73.wmf"/><Relationship Id="rId10" Type="http://schemas.openxmlformats.org/officeDocument/2006/relationships/image" Target="../media/image72.wmf"/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.wmf"/><Relationship Id="rId8" Type="http://schemas.openxmlformats.org/officeDocument/2006/relationships/image" Target="../media/image86.wmf"/><Relationship Id="rId7" Type="http://schemas.openxmlformats.org/officeDocument/2006/relationships/image" Target="../media/image85.wmf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0" Type="http://schemas.openxmlformats.org/officeDocument/2006/relationships/image" Target="../media/image88.wmf"/><Relationship Id="rId1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36F1F408-5C38-454B-B2B8-A2996FF3A9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C8696BE-16BA-454A-B997-9BCFF26246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37F22EEC-382B-4046-B9F4-53D79EE5D5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14FD5802-7ACC-446F-B4D1-768FE5CD81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E1C042A9-D857-460B-9DA3-33D716E833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85B92-BBC4-434D-8CD7-88FE42BF5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34AFE-A29F-465A-8925-75DEE7479AF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A2726-B860-4BE0-B208-0AD0640DF51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8B1E2-B1AB-4EE6-9C46-B2008C24D8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B649E-C51A-48F0-BFCC-4162234C652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BC758-7F52-4EBE-915D-358FE70C503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AE3D0-8B30-4040-9F1B-EDFB98C2CD0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AE1D89-7B0F-4410-912C-C8A1FC7A182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3048E-2510-47FE-AF64-F7FB7252A7E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DC306-5BF9-4C6D-80C9-48DA80533F9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438DA-93B4-4BC7-9C87-62AB2DC917B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6C25C-D0B5-48C0-A90E-CE21EF70A25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2D7B2ED-EE1D-4E2F-807C-3005F6734B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C97B4-E49F-4629-A0A0-3729B28D7B8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4DB7-BDE5-475A-921E-561AF362708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71F70-AA81-4752-A4D7-2B682D8C549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10A5A-90B9-4B89-8AEE-6D5B32534CB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D35AA-997D-4A77-B38D-C56A580A1A8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A0C7D1-D2F9-47B1-BAAE-51099F2EAF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C9E2B-360E-4FD4-8B47-A7907803112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D9B85-CF51-4353-AC72-0829F73F348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D1F2B-83D6-484E-A2DF-C04BCED5F11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5AE31-4DCF-4598-B003-02086F980DB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DBFD901-0D5A-4F2B-BC50-9133055B80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A4E50A8C-5A5F-4BC0-89AE-58CC56CA88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BBF4E61-BF04-42B6-A29B-0049F44958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1E7EE21-0E86-4F2C-8F2B-A8B4582B87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F226771B-A3AD-4594-B0B1-D02BCC5E9B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E39C46EC-40AB-482F-9881-587E8868E0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ECA281AC-6438-43AC-B127-D2058FD909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kumimoji="1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1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DCE796-8412-4D13-9AF9-80F6BB53F57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C7DD73-DA4C-4D07-8E5F-B1FEF2C16C6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C634A1-46CA-48EC-A3D2-BFE33FFB64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wmf"/><Relationship Id="rId8" Type="http://schemas.openxmlformats.org/officeDocument/2006/relationships/oleObject" Target="../embeddings/oleObject92.bin"/><Relationship Id="rId7" Type="http://schemas.openxmlformats.org/officeDocument/2006/relationships/image" Target="../media/image81.wmf"/><Relationship Id="rId6" Type="http://schemas.openxmlformats.org/officeDocument/2006/relationships/oleObject" Target="../embeddings/oleObject91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90.bin"/><Relationship Id="rId3" Type="http://schemas.openxmlformats.org/officeDocument/2006/relationships/image" Target="../media/image63.wmf"/><Relationship Id="rId23" Type="http://schemas.openxmlformats.org/officeDocument/2006/relationships/vmlDrawing" Target="../drawings/vmlDrawing9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88.wmf"/><Relationship Id="rId20" Type="http://schemas.openxmlformats.org/officeDocument/2006/relationships/oleObject" Target="../embeddings/oleObject98.bin"/><Relationship Id="rId2" Type="http://schemas.openxmlformats.org/officeDocument/2006/relationships/oleObject" Target="../embeddings/oleObject89.bin"/><Relationship Id="rId19" Type="http://schemas.openxmlformats.org/officeDocument/2006/relationships/image" Target="../media/image87.wmf"/><Relationship Id="rId18" Type="http://schemas.openxmlformats.org/officeDocument/2006/relationships/oleObject" Target="../embeddings/oleObject97.bin"/><Relationship Id="rId17" Type="http://schemas.openxmlformats.org/officeDocument/2006/relationships/image" Target="../media/image86.wmf"/><Relationship Id="rId16" Type="http://schemas.openxmlformats.org/officeDocument/2006/relationships/oleObject" Target="../embeddings/oleObject96.bin"/><Relationship Id="rId15" Type="http://schemas.openxmlformats.org/officeDocument/2006/relationships/image" Target="../media/image85.wmf"/><Relationship Id="rId14" Type="http://schemas.openxmlformats.org/officeDocument/2006/relationships/oleObject" Target="../embeddings/oleObject95.bin"/><Relationship Id="rId13" Type="http://schemas.openxmlformats.org/officeDocument/2006/relationships/image" Target="../media/image84.emf"/><Relationship Id="rId12" Type="http://schemas.openxmlformats.org/officeDocument/2006/relationships/oleObject" Target="../embeddings/oleObject94.bin"/><Relationship Id="rId11" Type="http://schemas.openxmlformats.org/officeDocument/2006/relationships/image" Target="../media/image83.wmf"/><Relationship Id="rId10" Type="http://schemas.openxmlformats.org/officeDocument/2006/relationships/oleObject" Target="../embeddings/oleObject93.bin"/><Relationship Id="rId1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emf"/><Relationship Id="rId8" Type="http://schemas.openxmlformats.org/officeDocument/2006/relationships/oleObject" Target="../embeddings/oleObject102.bin"/><Relationship Id="rId7" Type="http://schemas.openxmlformats.org/officeDocument/2006/relationships/image" Target="../media/image91.wmf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100.bin"/><Relationship Id="rId3" Type="http://schemas.openxmlformats.org/officeDocument/2006/relationships/image" Target="../media/image89.wmf"/><Relationship Id="rId2" Type="http://schemas.openxmlformats.org/officeDocument/2006/relationships/oleObject" Target="../embeddings/oleObject99.bin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7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106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104.bin"/><Relationship Id="rId25" Type="http://schemas.openxmlformats.org/officeDocument/2006/relationships/vmlDrawing" Target="../drawings/vmlDrawing11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02.wmf"/><Relationship Id="rId22" Type="http://schemas.openxmlformats.org/officeDocument/2006/relationships/oleObject" Target="../embeddings/oleObject114.bin"/><Relationship Id="rId21" Type="http://schemas.openxmlformats.org/officeDocument/2006/relationships/image" Target="../media/image101.wmf"/><Relationship Id="rId20" Type="http://schemas.openxmlformats.org/officeDocument/2006/relationships/oleObject" Target="../embeddings/oleObject113.bin"/><Relationship Id="rId2" Type="http://schemas.openxmlformats.org/officeDocument/2006/relationships/image" Target="../media/image93.wmf"/><Relationship Id="rId19" Type="http://schemas.openxmlformats.org/officeDocument/2006/relationships/image" Target="../media/image100.wmf"/><Relationship Id="rId18" Type="http://schemas.openxmlformats.org/officeDocument/2006/relationships/oleObject" Target="../embeddings/oleObject112.bin"/><Relationship Id="rId17" Type="http://schemas.openxmlformats.org/officeDocument/2006/relationships/image" Target="../media/image99.wmf"/><Relationship Id="rId16" Type="http://schemas.openxmlformats.org/officeDocument/2006/relationships/oleObject" Target="../embeddings/oleObject111.bin"/><Relationship Id="rId15" Type="http://schemas.openxmlformats.org/officeDocument/2006/relationships/image" Target="../media/image98.wmf"/><Relationship Id="rId14" Type="http://schemas.openxmlformats.org/officeDocument/2006/relationships/oleObject" Target="../embeddings/oleObject110.bin"/><Relationship Id="rId13" Type="http://schemas.openxmlformats.org/officeDocument/2006/relationships/oleObject" Target="../embeddings/oleObject109.bin"/><Relationship Id="rId12" Type="http://schemas.openxmlformats.org/officeDocument/2006/relationships/image" Target="../media/image97.wmf"/><Relationship Id="rId11" Type="http://schemas.openxmlformats.org/officeDocument/2006/relationships/oleObject" Target="../embeddings/oleObject108.bin"/><Relationship Id="rId10" Type="http://schemas.openxmlformats.org/officeDocument/2006/relationships/image" Target="../media/image96.wmf"/><Relationship Id="rId1" Type="http://schemas.openxmlformats.org/officeDocument/2006/relationships/oleObject" Target="../embeddings/oleObject103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116.bin"/><Relationship Id="rId22" Type="http://schemas.openxmlformats.org/officeDocument/2006/relationships/vmlDrawing" Target="../drawings/vmlDrawing1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04.wmf"/><Relationship Id="rId2" Type="http://schemas.openxmlformats.org/officeDocument/2006/relationships/image" Target="../media/image93.wmf"/><Relationship Id="rId19" Type="http://schemas.openxmlformats.org/officeDocument/2006/relationships/oleObject" Target="../embeddings/oleObject124.bin"/><Relationship Id="rId18" Type="http://schemas.openxmlformats.org/officeDocument/2006/relationships/image" Target="../media/image103.wmf"/><Relationship Id="rId17" Type="http://schemas.openxmlformats.org/officeDocument/2006/relationships/oleObject" Target="../embeddings/oleObject123.bin"/><Relationship Id="rId16" Type="http://schemas.openxmlformats.org/officeDocument/2006/relationships/image" Target="../media/image102.wmf"/><Relationship Id="rId15" Type="http://schemas.openxmlformats.org/officeDocument/2006/relationships/oleObject" Target="../embeddings/oleObject122.bin"/><Relationship Id="rId14" Type="http://schemas.openxmlformats.org/officeDocument/2006/relationships/image" Target="../media/image101.wmf"/><Relationship Id="rId13" Type="http://schemas.openxmlformats.org/officeDocument/2006/relationships/oleObject" Target="../embeddings/oleObject121.bin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120.bin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11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26.bin"/><Relationship Id="rId24" Type="http://schemas.openxmlformats.org/officeDocument/2006/relationships/vmlDrawing" Target="../drawings/vmlDrawing1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15.wmf"/><Relationship Id="rId21" Type="http://schemas.openxmlformats.org/officeDocument/2006/relationships/oleObject" Target="../embeddings/oleObject135.bin"/><Relationship Id="rId20" Type="http://schemas.openxmlformats.org/officeDocument/2006/relationships/image" Target="../media/image114.wmf"/><Relationship Id="rId2" Type="http://schemas.openxmlformats.org/officeDocument/2006/relationships/image" Target="../media/image105.wmf"/><Relationship Id="rId19" Type="http://schemas.openxmlformats.org/officeDocument/2006/relationships/oleObject" Target="../embeddings/oleObject134.bin"/><Relationship Id="rId18" Type="http://schemas.openxmlformats.org/officeDocument/2006/relationships/image" Target="../media/image113.wmf"/><Relationship Id="rId17" Type="http://schemas.openxmlformats.org/officeDocument/2006/relationships/oleObject" Target="../embeddings/oleObject133.bin"/><Relationship Id="rId16" Type="http://schemas.openxmlformats.org/officeDocument/2006/relationships/image" Target="../media/image112.wmf"/><Relationship Id="rId15" Type="http://schemas.openxmlformats.org/officeDocument/2006/relationships/oleObject" Target="../embeddings/oleObject132.bin"/><Relationship Id="rId14" Type="http://schemas.openxmlformats.org/officeDocument/2006/relationships/image" Target="../media/image111.wmf"/><Relationship Id="rId13" Type="http://schemas.openxmlformats.org/officeDocument/2006/relationships/oleObject" Target="../embeddings/oleObject131.bin"/><Relationship Id="rId12" Type="http://schemas.openxmlformats.org/officeDocument/2006/relationships/image" Target="../media/image110.emf"/><Relationship Id="rId11" Type="http://schemas.openxmlformats.org/officeDocument/2006/relationships/oleObject" Target="../embeddings/oleObject130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12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0.bin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39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17.wmf"/><Relationship Id="rId32" Type="http://schemas.openxmlformats.org/officeDocument/2006/relationships/vmlDrawing" Target="../drawings/vmlDrawing14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30.wmf"/><Relationship Id="rId3" Type="http://schemas.openxmlformats.org/officeDocument/2006/relationships/oleObject" Target="../embeddings/oleObject137.bin"/><Relationship Id="rId29" Type="http://schemas.openxmlformats.org/officeDocument/2006/relationships/oleObject" Target="../embeddings/oleObject150.bin"/><Relationship Id="rId28" Type="http://schemas.openxmlformats.org/officeDocument/2006/relationships/image" Target="../media/image129.wmf"/><Relationship Id="rId27" Type="http://schemas.openxmlformats.org/officeDocument/2006/relationships/oleObject" Target="../embeddings/oleObject149.bin"/><Relationship Id="rId26" Type="http://schemas.openxmlformats.org/officeDocument/2006/relationships/image" Target="../media/image128.wmf"/><Relationship Id="rId25" Type="http://schemas.openxmlformats.org/officeDocument/2006/relationships/oleObject" Target="../embeddings/oleObject148.bin"/><Relationship Id="rId24" Type="http://schemas.openxmlformats.org/officeDocument/2006/relationships/image" Target="../media/image127.wmf"/><Relationship Id="rId23" Type="http://schemas.openxmlformats.org/officeDocument/2006/relationships/oleObject" Target="../embeddings/oleObject147.bin"/><Relationship Id="rId22" Type="http://schemas.openxmlformats.org/officeDocument/2006/relationships/image" Target="../media/image126.wmf"/><Relationship Id="rId21" Type="http://schemas.openxmlformats.org/officeDocument/2006/relationships/oleObject" Target="../embeddings/oleObject146.bin"/><Relationship Id="rId20" Type="http://schemas.openxmlformats.org/officeDocument/2006/relationships/image" Target="../media/image125.wmf"/><Relationship Id="rId2" Type="http://schemas.openxmlformats.org/officeDocument/2006/relationships/image" Target="../media/image116.wmf"/><Relationship Id="rId19" Type="http://schemas.openxmlformats.org/officeDocument/2006/relationships/oleObject" Target="../embeddings/oleObject145.bin"/><Relationship Id="rId18" Type="http://schemas.openxmlformats.org/officeDocument/2006/relationships/image" Target="../media/image124.wmf"/><Relationship Id="rId17" Type="http://schemas.openxmlformats.org/officeDocument/2006/relationships/oleObject" Target="../embeddings/oleObject144.bin"/><Relationship Id="rId16" Type="http://schemas.openxmlformats.org/officeDocument/2006/relationships/image" Target="../media/image123.wmf"/><Relationship Id="rId15" Type="http://schemas.openxmlformats.org/officeDocument/2006/relationships/oleObject" Target="../embeddings/oleObject143.bin"/><Relationship Id="rId14" Type="http://schemas.openxmlformats.org/officeDocument/2006/relationships/image" Target="../media/image122.wmf"/><Relationship Id="rId13" Type="http://schemas.openxmlformats.org/officeDocument/2006/relationships/oleObject" Target="../embeddings/oleObject142.bin"/><Relationship Id="rId12" Type="http://schemas.openxmlformats.org/officeDocument/2006/relationships/image" Target="../media/image121.wmf"/><Relationship Id="rId11" Type="http://schemas.openxmlformats.org/officeDocument/2006/relationships/oleObject" Target="../embeddings/oleObject141.bin"/><Relationship Id="rId10" Type="http://schemas.openxmlformats.org/officeDocument/2006/relationships/image" Target="../media/image120.wmf"/><Relationship Id="rId1" Type="http://schemas.openxmlformats.org/officeDocument/2006/relationships/oleObject" Target="../embeddings/oleObject13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5.bin"/><Relationship Id="rId8" Type="http://schemas.openxmlformats.org/officeDocument/2006/relationships/image" Target="../media/image133.wmf"/><Relationship Id="rId7" Type="http://schemas.openxmlformats.org/officeDocument/2006/relationships/oleObject" Target="../embeddings/oleObject154.bin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152.bin"/><Relationship Id="rId2" Type="http://schemas.openxmlformats.org/officeDocument/2006/relationships/image" Target="../media/image131.wmf"/><Relationship Id="rId14" Type="http://schemas.openxmlformats.org/officeDocument/2006/relationships/vmlDrawing" Target="../drawings/vmlDrawing1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5.wmf"/><Relationship Id="rId11" Type="http://schemas.openxmlformats.org/officeDocument/2006/relationships/oleObject" Target="../embeddings/oleObject156.bin"/><Relationship Id="rId10" Type="http://schemas.openxmlformats.org/officeDocument/2006/relationships/image" Target="../media/image134.wmf"/><Relationship Id="rId1" Type="http://schemas.openxmlformats.org/officeDocument/2006/relationships/oleObject" Target="../embeddings/oleObject15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1.bin"/><Relationship Id="rId8" Type="http://schemas.openxmlformats.org/officeDocument/2006/relationships/image" Target="../media/image139.wmf"/><Relationship Id="rId7" Type="http://schemas.openxmlformats.org/officeDocument/2006/relationships/oleObject" Target="../embeddings/oleObject160.bin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37.wmf"/><Relationship Id="rId3" Type="http://schemas.openxmlformats.org/officeDocument/2006/relationships/oleObject" Target="../embeddings/oleObject158.bin"/><Relationship Id="rId22" Type="http://schemas.openxmlformats.org/officeDocument/2006/relationships/vmlDrawing" Target="../drawings/vmlDrawing1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35.wmf"/><Relationship Id="rId2" Type="http://schemas.openxmlformats.org/officeDocument/2006/relationships/image" Target="../media/image136.wmf"/><Relationship Id="rId19" Type="http://schemas.openxmlformats.org/officeDocument/2006/relationships/oleObject" Target="../embeddings/oleObject166.bin"/><Relationship Id="rId18" Type="http://schemas.openxmlformats.org/officeDocument/2006/relationships/image" Target="../media/image134.wmf"/><Relationship Id="rId17" Type="http://schemas.openxmlformats.org/officeDocument/2006/relationships/oleObject" Target="../embeddings/oleObject165.bin"/><Relationship Id="rId16" Type="http://schemas.openxmlformats.org/officeDocument/2006/relationships/image" Target="../media/image133.wmf"/><Relationship Id="rId15" Type="http://schemas.openxmlformats.org/officeDocument/2006/relationships/oleObject" Target="../embeddings/oleObject164.bin"/><Relationship Id="rId14" Type="http://schemas.openxmlformats.org/officeDocument/2006/relationships/image" Target="../media/image132.wmf"/><Relationship Id="rId13" Type="http://schemas.openxmlformats.org/officeDocument/2006/relationships/oleObject" Target="../embeddings/oleObject163.bin"/><Relationship Id="rId12" Type="http://schemas.openxmlformats.org/officeDocument/2006/relationships/image" Target="../media/image128.wmf"/><Relationship Id="rId11" Type="http://schemas.openxmlformats.org/officeDocument/2006/relationships/oleObject" Target="../embeddings/oleObject162.bin"/><Relationship Id="rId10" Type="http://schemas.openxmlformats.org/officeDocument/2006/relationships/image" Target="../media/image131.wmf"/><Relationship Id="rId1" Type="http://schemas.openxmlformats.org/officeDocument/2006/relationships/oleObject" Target="../embeddings/oleObject157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1.bin"/><Relationship Id="rId8" Type="http://schemas.openxmlformats.org/officeDocument/2006/relationships/image" Target="../media/image141.wmf"/><Relationship Id="rId7" Type="http://schemas.openxmlformats.org/officeDocument/2006/relationships/oleObject" Target="../embeddings/oleObject170.bin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168.bin"/><Relationship Id="rId2" Type="http://schemas.openxmlformats.org/officeDocument/2006/relationships/image" Target="../media/image122.wmf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3.wmf"/><Relationship Id="rId11" Type="http://schemas.openxmlformats.org/officeDocument/2006/relationships/oleObject" Target="../embeddings/oleObject172.bin"/><Relationship Id="rId10" Type="http://schemas.openxmlformats.org/officeDocument/2006/relationships/image" Target="../media/image142.wmf"/><Relationship Id="rId1" Type="http://schemas.openxmlformats.org/officeDocument/2006/relationships/oleObject" Target="../embeddings/oleObject16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7.bin"/><Relationship Id="rId8" Type="http://schemas.openxmlformats.org/officeDocument/2006/relationships/image" Target="../media/image145.wmf"/><Relationship Id="rId7" Type="http://schemas.openxmlformats.org/officeDocument/2006/relationships/oleObject" Target="../embeddings/oleObject176.bin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30.wmf"/><Relationship Id="rId3" Type="http://schemas.openxmlformats.org/officeDocument/2006/relationships/oleObject" Target="../embeddings/oleObject174.bin"/><Relationship Id="rId22" Type="http://schemas.openxmlformats.org/officeDocument/2006/relationships/vmlDrawing" Target="../drawings/vmlDrawing18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51.wmf"/><Relationship Id="rId2" Type="http://schemas.openxmlformats.org/officeDocument/2006/relationships/image" Target="../media/image129.wmf"/><Relationship Id="rId19" Type="http://schemas.openxmlformats.org/officeDocument/2006/relationships/oleObject" Target="../embeddings/oleObject182.bin"/><Relationship Id="rId18" Type="http://schemas.openxmlformats.org/officeDocument/2006/relationships/image" Target="../media/image150.wmf"/><Relationship Id="rId17" Type="http://schemas.openxmlformats.org/officeDocument/2006/relationships/oleObject" Target="../embeddings/oleObject181.bin"/><Relationship Id="rId16" Type="http://schemas.openxmlformats.org/officeDocument/2006/relationships/image" Target="../media/image149.wmf"/><Relationship Id="rId15" Type="http://schemas.openxmlformats.org/officeDocument/2006/relationships/oleObject" Target="../embeddings/oleObject180.bin"/><Relationship Id="rId14" Type="http://schemas.openxmlformats.org/officeDocument/2006/relationships/image" Target="../media/image148.wmf"/><Relationship Id="rId13" Type="http://schemas.openxmlformats.org/officeDocument/2006/relationships/oleObject" Target="../embeddings/oleObject179.bin"/><Relationship Id="rId12" Type="http://schemas.openxmlformats.org/officeDocument/2006/relationships/image" Target="../media/image147.wmf"/><Relationship Id="rId11" Type="http://schemas.openxmlformats.org/officeDocument/2006/relationships/oleObject" Target="../embeddings/oleObject178.bin"/><Relationship Id="rId10" Type="http://schemas.openxmlformats.org/officeDocument/2006/relationships/image" Target="../media/image146.wmf"/><Relationship Id="rId1" Type="http://schemas.openxmlformats.org/officeDocument/2006/relationships/oleObject" Target="../embeddings/oleObject173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1.wmf"/><Relationship Id="rId2" Type="http://schemas.openxmlformats.org/officeDocument/2006/relationships/image" Target="../media/image2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0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9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8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7.bin"/><Relationship Id="rId8" Type="http://schemas.openxmlformats.org/officeDocument/2006/relationships/image" Target="../media/image151.wmf"/><Relationship Id="rId7" Type="http://schemas.openxmlformats.org/officeDocument/2006/relationships/oleObject" Target="../embeddings/oleObject186.bin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85.bin"/><Relationship Id="rId40" Type="http://schemas.openxmlformats.org/officeDocument/2006/relationships/vmlDrawing" Target="../drawings/vmlDrawing19.vml"/><Relationship Id="rId4" Type="http://schemas.openxmlformats.org/officeDocument/2006/relationships/image" Target="../media/image143.w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66.wmf"/><Relationship Id="rId37" Type="http://schemas.openxmlformats.org/officeDocument/2006/relationships/oleObject" Target="../embeddings/oleObject201.bin"/><Relationship Id="rId36" Type="http://schemas.openxmlformats.org/officeDocument/2006/relationships/image" Target="../media/image165.wmf"/><Relationship Id="rId35" Type="http://schemas.openxmlformats.org/officeDocument/2006/relationships/oleObject" Target="../embeddings/oleObject200.bin"/><Relationship Id="rId34" Type="http://schemas.openxmlformats.org/officeDocument/2006/relationships/image" Target="../media/image164.wmf"/><Relationship Id="rId33" Type="http://schemas.openxmlformats.org/officeDocument/2006/relationships/oleObject" Target="../embeddings/oleObject199.bin"/><Relationship Id="rId32" Type="http://schemas.openxmlformats.org/officeDocument/2006/relationships/image" Target="../media/image163.wmf"/><Relationship Id="rId31" Type="http://schemas.openxmlformats.org/officeDocument/2006/relationships/oleObject" Target="../embeddings/oleObject198.bin"/><Relationship Id="rId30" Type="http://schemas.openxmlformats.org/officeDocument/2006/relationships/image" Target="../media/image162.wmf"/><Relationship Id="rId3" Type="http://schemas.openxmlformats.org/officeDocument/2006/relationships/oleObject" Target="../embeddings/oleObject184.bin"/><Relationship Id="rId29" Type="http://schemas.openxmlformats.org/officeDocument/2006/relationships/oleObject" Target="../embeddings/oleObject197.bin"/><Relationship Id="rId28" Type="http://schemas.openxmlformats.org/officeDocument/2006/relationships/image" Target="../media/image161.wmf"/><Relationship Id="rId27" Type="http://schemas.openxmlformats.org/officeDocument/2006/relationships/oleObject" Target="../embeddings/oleObject196.bin"/><Relationship Id="rId26" Type="http://schemas.openxmlformats.org/officeDocument/2006/relationships/image" Target="../media/image160.wmf"/><Relationship Id="rId25" Type="http://schemas.openxmlformats.org/officeDocument/2006/relationships/oleObject" Target="../embeddings/oleObject195.bin"/><Relationship Id="rId24" Type="http://schemas.openxmlformats.org/officeDocument/2006/relationships/image" Target="../media/image159.wmf"/><Relationship Id="rId23" Type="http://schemas.openxmlformats.org/officeDocument/2006/relationships/oleObject" Target="../embeddings/oleObject194.bin"/><Relationship Id="rId22" Type="http://schemas.openxmlformats.org/officeDocument/2006/relationships/image" Target="../media/image158.wmf"/><Relationship Id="rId21" Type="http://schemas.openxmlformats.org/officeDocument/2006/relationships/oleObject" Target="../embeddings/oleObject193.bin"/><Relationship Id="rId20" Type="http://schemas.openxmlformats.org/officeDocument/2006/relationships/image" Target="../media/image157.wmf"/><Relationship Id="rId2" Type="http://schemas.openxmlformats.org/officeDocument/2006/relationships/image" Target="../media/image141.wmf"/><Relationship Id="rId19" Type="http://schemas.openxmlformats.org/officeDocument/2006/relationships/oleObject" Target="../embeddings/oleObject192.bin"/><Relationship Id="rId18" Type="http://schemas.openxmlformats.org/officeDocument/2006/relationships/image" Target="../media/image156.wmf"/><Relationship Id="rId17" Type="http://schemas.openxmlformats.org/officeDocument/2006/relationships/oleObject" Target="../embeddings/oleObject191.bin"/><Relationship Id="rId16" Type="http://schemas.openxmlformats.org/officeDocument/2006/relationships/image" Target="../media/image155.wmf"/><Relationship Id="rId15" Type="http://schemas.openxmlformats.org/officeDocument/2006/relationships/oleObject" Target="../embeddings/oleObject190.bin"/><Relationship Id="rId14" Type="http://schemas.openxmlformats.org/officeDocument/2006/relationships/image" Target="../media/image154.wmf"/><Relationship Id="rId13" Type="http://schemas.openxmlformats.org/officeDocument/2006/relationships/oleObject" Target="../embeddings/oleObject189.bin"/><Relationship Id="rId12" Type="http://schemas.openxmlformats.org/officeDocument/2006/relationships/image" Target="../media/image153.wmf"/><Relationship Id="rId11" Type="http://schemas.openxmlformats.org/officeDocument/2006/relationships/oleObject" Target="../embeddings/oleObject188.bin"/><Relationship Id="rId10" Type="http://schemas.openxmlformats.org/officeDocument/2006/relationships/image" Target="../media/image152.wmf"/><Relationship Id="rId1" Type="http://schemas.openxmlformats.org/officeDocument/2006/relationships/oleObject" Target="../embeddings/oleObject183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6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205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68.wmf"/><Relationship Id="rId3" Type="http://schemas.openxmlformats.org/officeDocument/2006/relationships/oleObject" Target="../embeddings/oleObject203.bin"/><Relationship Id="rId21" Type="http://schemas.openxmlformats.org/officeDocument/2006/relationships/vmlDrawing" Target="../drawings/vmlDrawing20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67.wmf"/><Relationship Id="rId19" Type="http://schemas.openxmlformats.org/officeDocument/2006/relationships/image" Target="../media/image134.wmf"/><Relationship Id="rId18" Type="http://schemas.openxmlformats.org/officeDocument/2006/relationships/oleObject" Target="../embeddings/oleObject210.bin"/><Relationship Id="rId17" Type="http://schemas.openxmlformats.org/officeDocument/2006/relationships/image" Target="../media/image175.png"/><Relationship Id="rId16" Type="http://schemas.openxmlformats.org/officeDocument/2006/relationships/image" Target="../media/image174.wmf"/><Relationship Id="rId15" Type="http://schemas.openxmlformats.org/officeDocument/2006/relationships/oleObject" Target="../embeddings/oleObject209.bin"/><Relationship Id="rId14" Type="http://schemas.openxmlformats.org/officeDocument/2006/relationships/image" Target="../media/image173.wmf"/><Relationship Id="rId13" Type="http://schemas.openxmlformats.org/officeDocument/2006/relationships/oleObject" Target="../embeddings/oleObject208.bin"/><Relationship Id="rId12" Type="http://schemas.openxmlformats.org/officeDocument/2006/relationships/image" Target="../media/image172.wmf"/><Relationship Id="rId11" Type="http://schemas.openxmlformats.org/officeDocument/2006/relationships/oleObject" Target="../embeddings/oleObject207.bin"/><Relationship Id="rId10" Type="http://schemas.openxmlformats.org/officeDocument/2006/relationships/image" Target="../media/image171.wmf"/><Relationship Id="rId1" Type="http://schemas.openxmlformats.org/officeDocument/2006/relationships/oleObject" Target="../embeddings/oleObject20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wmf"/><Relationship Id="rId8" Type="http://schemas.openxmlformats.org/officeDocument/2006/relationships/oleObject" Target="../embeddings/oleObject211.bin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GIF"/><Relationship Id="rId4" Type="http://schemas.openxmlformats.org/officeDocument/2006/relationships/image" Target="../media/image179.GIF"/><Relationship Id="rId3" Type="http://schemas.openxmlformats.org/officeDocument/2006/relationships/image" Target="../media/image178.png"/><Relationship Id="rId2" Type="http://schemas.openxmlformats.org/officeDocument/2006/relationships/image" Target="../media/image177.GIF"/><Relationship Id="rId11" Type="http://schemas.openxmlformats.org/officeDocument/2006/relationships/vmlDrawing" Target="../drawings/vmlDrawing21.v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76.GI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7.png"/><Relationship Id="rId3" Type="http://schemas.openxmlformats.org/officeDocument/2006/relationships/image" Target="../media/image186.emf"/><Relationship Id="rId2" Type="http://schemas.openxmlformats.org/officeDocument/2006/relationships/image" Target="../media/image185.png"/><Relationship Id="rId1" Type="http://schemas.openxmlformats.org/officeDocument/2006/relationships/image" Target="../media/image18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2.wmf"/><Relationship Id="rId18" Type="http://schemas.openxmlformats.org/officeDocument/2006/relationships/vmlDrawing" Target="../drawings/vmlDrawing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18.bin"/><Relationship Id="rId14" Type="http://schemas.openxmlformats.org/officeDocument/2006/relationships/image" Target="../media/image17.wmf"/><Relationship Id="rId13" Type="http://schemas.openxmlformats.org/officeDocument/2006/relationships/oleObject" Target="../embeddings/oleObject17.bin"/><Relationship Id="rId12" Type="http://schemas.openxmlformats.org/officeDocument/2006/relationships/image" Target="../media/image16.wmf"/><Relationship Id="rId11" Type="http://schemas.openxmlformats.org/officeDocument/2006/relationships/oleObject" Target="../embeddings/oleObject1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0.bin"/><Relationship Id="rId26" Type="http://schemas.openxmlformats.org/officeDocument/2006/relationships/vmlDrawing" Target="../drawings/vmlDrawing3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8.wmf"/><Relationship Id="rId23" Type="http://schemas.openxmlformats.org/officeDocument/2006/relationships/oleObject" Target="../embeddings/oleObject30.bin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29.bin"/><Relationship Id="rId20" Type="http://schemas.openxmlformats.org/officeDocument/2006/relationships/image" Target="../media/image28.wmf"/><Relationship Id="rId2" Type="http://schemas.openxmlformats.org/officeDocument/2006/relationships/image" Target="../media/image19.wmf"/><Relationship Id="rId19" Type="http://schemas.openxmlformats.org/officeDocument/2006/relationships/oleObject" Target="../embeddings/oleObject28.bin"/><Relationship Id="rId18" Type="http://schemas.openxmlformats.org/officeDocument/2006/relationships/image" Target="../media/image27.wmf"/><Relationship Id="rId17" Type="http://schemas.openxmlformats.org/officeDocument/2006/relationships/oleObject" Target="../embeddings/oleObject27.bin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9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32.bin"/><Relationship Id="rId26" Type="http://schemas.openxmlformats.org/officeDocument/2006/relationships/vmlDrawing" Target="../drawings/vmlDrawing4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3.wmf"/><Relationship Id="rId23" Type="http://schemas.openxmlformats.org/officeDocument/2006/relationships/oleObject" Target="../embeddings/oleObject42.bin"/><Relationship Id="rId22" Type="http://schemas.openxmlformats.org/officeDocument/2006/relationships/image" Target="../media/image39.wmf"/><Relationship Id="rId21" Type="http://schemas.openxmlformats.org/officeDocument/2006/relationships/oleObject" Target="../embeddings/oleObject41.bin"/><Relationship Id="rId20" Type="http://schemas.openxmlformats.org/officeDocument/2006/relationships/image" Target="../media/image38.emf"/><Relationship Id="rId2" Type="http://schemas.openxmlformats.org/officeDocument/2006/relationships/image" Target="../media/image29.wmf"/><Relationship Id="rId19" Type="http://schemas.openxmlformats.org/officeDocument/2006/relationships/oleObject" Target="../embeddings/oleObject40.bin"/><Relationship Id="rId18" Type="http://schemas.openxmlformats.org/officeDocument/2006/relationships/image" Target="../media/image37.wmf"/><Relationship Id="rId17" Type="http://schemas.openxmlformats.org/officeDocument/2006/relationships/oleObject" Target="../embeddings/oleObject39.bin"/><Relationship Id="rId16" Type="http://schemas.openxmlformats.org/officeDocument/2006/relationships/image" Target="../media/image36.wmf"/><Relationship Id="rId15" Type="http://schemas.openxmlformats.org/officeDocument/2006/relationships/oleObject" Target="../embeddings/oleObject38.bin"/><Relationship Id="rId14" Type="http://schemas.openxmlformats.org/officeDocument/2006/relationships/image" Target="../media/image35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33.wmf"/><Relationship Id="rId1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17.wmf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43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51.bin"/><Relationship Id="rId26" Type="http://schemas.openxmlformats.org/officeDocument/2006/relationships/vmlDrawing" Target="../drawings/vmlDrawing6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54.wmf"/><Relationship Id="rId23" Type="http://schemas.openxmlformats.org/officeDocument/2006/relationships/oleObject" Target="../embeddings/oleObject63.bin"/><Relationship Id="rId22" Type="http://schemas.openxmlformats.org/officeDocument/2006/relationships/image" Target="../media/image53.wmf"/><Relationship Id="rId21" Type="http://schemas.openxmlformats.org/officeDocument/2006/relationships/oleObject" Target="../embeddings/oleObject62.bin"/><Relationship Id="rId20" Type="http://schemas.openxmlformats.org/officeDocument/2006/relationships/oleObject" Target="../embeddings/oleObject61.bin"/><Relationship Id="rId2" Type="http://schemas.openxmlformats.org/officeDocument/2006/relationships/image" Target="../media/image45.wmf"/><Relationship Id="rId19" Type="http://schemas.openxmlformats.org/officeDocument/2006/relationships/oleObject" Target="../embeddings/oleObject60.bin"/><Relationship Id="rId18" Type="http://schemas.openxmlformats.org/officeDocument/2006/relationships/oleObject" Target="../embeddings/oleObject59.bin"/><Relationship Id="rId17" Type="http://schemas.openxmlformats.org/officeDocument/2006/relationships/oleObject" Target="../embeddings/oleObject58.bin"/><Relationship Id="rId16" Type="http://schemas.openxmlformats.org/officeDocument/2006/relationships/image" Target="../media/image52.wmf"/><Relationship Id="rId15" Type="http://schemas.openxmlformats.org/officeDocument/2006/relationships/oleObject" Target="../embeddings/oleObject57.bin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56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50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oleObject" Target="../embeddings/oleObject67.bin"/><Relationship Id="rId7" Type="http://schemas.openxmlformats.org/officeDocument/2006/relationships/image" Target="../media/image58.wmf"/><Relationship Id="rId6" Type="http://schemas.openxmlformats.org/officeDocument/2006/relationships/oleObject" Target="../embeddings/oleObject66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65.bin"/><Relationship Id="rId3" Type="http://schemas.openxmlformats.org/officeDocument/2006/relationships/image" Target="../media/image56.wmf"/><Relationship Id="rId2" Type="http://schemas.openxmlformats.org/officeDocument/2006/relationships/oleObject" Target="../embeddings/oleObject64.bin"/><Relationship Id="rId17" Type="http://schemas.openxmlformats.org/officeDocument/2006/relationships/vmlDrawing" Target="../drawings/vmlDrawing7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62.wmf"/><Relationship Id="rId14" Type="http://schemas.openxmlformats.org/officeDocument/2006/relationships/oleObject" Target="../embeddings/oleObject70.bin"/><Relationship Id="rId13" Type="http://schemas.openxmlformats.org/officeDocument/2006/relationships/image" Target="../media/image61.wmf"/><Relationship Id="rId12" Type="http://schemas.openxmlformats.org/officeDocument/2006/relationships/oleObject" Target="../embeddings/oleObject69.bin"/><Relationship Id="rId11" Type="http://schemas.openxmlformats.org/officeDocument/2006/relationships/image" Target="../media/image60.wmf"/><Relationship Id="rId10" Type="http://schemas.openxmlformats.org/officeDocument/2006/relationships/oleObject" Target="../embeddings/oleObject68.bin"/><Relationship Id="rId1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mf"/><Relationship Id="rId8" Type="http://schemas.openxmlformats.org/officeDocument/2006/relationships/oleObject" Target="../embeddings/oleObject74.bin"/><Relationship Id="rId7" Type="http://schemas.openxmlformats.org/officeDocument/2006/relationships/image" Target="../media/image65.wmf"/><Relationship Id="rId6" Type="http://schemas.openxmlformats.org/officeDocument/2006/relationships/oleObject" Target="../embeddings/oleObject73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72.bin"/><Relationship Id="rId39" Type="http://schemas.openxmlformats.org/officeDocument/2006/relationships/vmlDrawing" Target="../drawings/vmlDrawing8.vml"/><Relationship Id="rId38" Type="http://schemas.openxmlformats.org/officeDocument/2006/relationships/slideLayout" Target="../slideLayouts/slideLayout12.xml"/><Relationship Id="rId37" Type="http://schemas.openxmlformats.org/officeDocument/2006/relationships/image" Target="../media/image50.wmf"/><Relationship Id="rId36" Type="http://schemas.openxmlformats.org/officeDocument/2006/relationships/oleObject" Target="../embeddings/oleObject88.bin"/><Relationship Id="rId35" Type="http://schemas.openxmlformats.org/officeDocument/2006/relationships/image" Target="../media/image79.png"/><Relationship Id="rId34" Type="http://schemas.openxmlformats.org/officeDocument/2006/relationships/oleObject" Target="../embeddings/oleObject87.bin"/><Relationship Id="rId33" Type="http://schemas.openxmlformats.org/officeDocument/2006/relationships/image" Target="../media/image78.wmf"/><Relationship Id="rId32" Type="http://schemas.openxmlformats.org/officeDocument/2006/relationships/oleObject" Target="../embeddings/oleObject86.bin"/><Relationship Id="rId31" Type="http://schemas.openxmlformats.org/officeDocument/2006/relationships/image" Target="../media/image77.emf"/><Relationship Id="rId30" Type="http://schemas.openxmlformats.org/officeDocument/2006/relationships/oleObject" Target="../embeddings/oleObject85.bin"/><Relationship Id="rId3" Type="http://schemas.openxmlformats.org/officeDocument/2006/relationships/image" Target="../media/image63.wmf"/><Relationship Id="rId29" Type="http://schemas.openxmlformats.org/officeDocument/2006/relationships/image" Target="../media/image76.wmf"/><Relationship Id="rId28" Type="http://schemas.openxmlformats.org/officeDocument/2006/relationships/oleObject" Target="../embeddings/oleObject84.bin"/><Relationship Id="rId27" Type="http://schemas.openxmlformats.org/officeDocument/2006/relationships/image" Target="../media/image75.wmf"/><Relationship Id="rId26" Type="http://schemas.openxmlformats.org/officeDocument/2006/relationships/oleObject" Target="../embeddings/oleObject83.bin"/><Relationship Id="rId25" Type="http://schemas.openxmlformats.org/officeDocument/2006/relationships/image" Target="../media/image74.wmf"/><Relationship Id="rId24" Type="http://schemas.openxmlformats.org/officeDocument/2006/relationships/oleObject" Target="../embeddings/oleObject82.bin"/><Relationship Id="rId23" Type="http://schemas.openxmlformats.org/officeDocument/2006/relationships/image" Target="../media/image73.wmf"/><Relationship Id="rId22" Type="http://schemas.openxmlformats.org/officeDocument/2006/relationships/oleObject" Target="../embeddings/oleObject81.bin"/><Relationship Id="rId21" Type="http://schemas.openxmlformats.org/officeDocument/2006/relationships/image" Target="../media/image72.wmf"/><Relationship Id="rId20" Type="http://schemas.openxmlformats.org/officeDocument/2006/relationships/oleObject" Target="../embeddings/oleObject80.bin"/><Relationship Id="rId2" Type="http://schemas.openxmlformats.org/officeDocument/2006/relationships/oleObject" Target="../embeddings/oleObject71.bin"/><Relationship Id="rId19" Type="http://schemas.openxmlformats.org/officeDocument/2006/relationships/image" Target="../media/image71.wmf"/><Relationship Id="rId18" Type="http://schemas.openxmlformats.org/officeDocument/2006/relationships/oleObject" Target="../embeddings/oleObject79.bin"/><Relationship Id="rId17" Type="http://schemas.openxmlformats.org/officeDocument/2006/relationships/image" Target="../media/image70.wmf"/><Relationship Id="rId16" Type="http://schemas.openxmlformats.org/officeDocument/2006/relationships/oleObject" Target="../embeddings/oleObject78.bin"/><Relationship Id="rId15" Type="http://schemas.openxmlformats.org/officeDocument/2006/relationships/image" Target="../media/image69.wmf"/><Relationship Id="rId14" Type="http://schemas.openxmlformats.org/officeDocument/2006/relationships/oleObject" Target="../embeddings/oleObject77.bin"/><Relationship Id="rId13" Type="http://schemas.openxmlformats.org/officeDocument/2006/relationships/image" Target="../media/image68.wmf"/><Relationship Id="rId12" Type="http://schemas.openxmlformats.org/officeDocument/2006/relationships/oleObject" Target="../embeddings/oleObject76.bin"/><Relationship Id="rId11" Type="http://schemas.openxmlformats.org/officeDocument/2006/relationships/image" Target="../media/image67.wmf"/><Relationship Id="rId10" Type="http://schemas.openxmlformats.org/officeDocument/2006/relationships/oleObject" Target="../embeddings/oleObject75.bin"/><Relationship Id="rId1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2"/>
          <p:cNvPicPr>
            <a:picLocks noChangeAspect="1"/>
          </p:cNvPicPr>
          <p:nvPr/>
        </p:nvPicPr>
        <p:blipFill>
          <a:blip r:embed="rId1"/>
          <a:srcRect b="5951"/>
          <a:stretch>
            <a:fillRect/>
          </a:stretch>
        </p:blipFill>
        <p:spPr>
          <a:xfrm>
            <a:off x="0" y="-26987"/>
            <a:ext cx="9172575" cy="3557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899478" y="36163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大学物理（下）</a:t>
            </a: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University Physics (II)</a:t>
            </a: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1748" name="副标题 2"/>
          <p:cNvSpPr txBox="1"/>
          <p:nvPr/>
        </p:nvSpPr>
        <p:spPr>
          <a:xfrm>
            <a:off x="2560003" y="5013325"/>
            <a:ext cx="5692775" cy="1508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任课教师：王炎（物理学院）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Email: ywang12@hust.edu.cn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作业交接：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周五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2" name="Rectangle 2" descr="再生纸"/>
          <p:cNvSpPr>
            <a:spLocks noChangeArrowheads="1"/>
          </p:cNvSpPr>
          <p:nvPr/>
        </p:nvSpPr>
        <p:spPr bwMode="auto">
          <a:xfrm>
            <a:off x="7016750" y="839788"/>
            <a:ext cx="1895475" cy="98107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8003" name="Text Box 3"/>
          <p:cNvSpPr txBox="1">
            <a:spLocks noChangeArrowheads="1"/>
          </p:cNvSpPr>
          <p:nvPr/>
        </p:nvSpPr>
        <p:spPr bwMode="auto">
          <a:xfrm>
            <a:off x="1187450" y="2103438"/>
            <a:ext cx="2319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</a:rPr>
              <a:t>r </a:t>
            </a:r>
            <a:r>
              <a:rPr lang="en-US" altLang="zh-CN" sz="2800" b="1">
                <a:solidFill>
                  <a:srgbClr val="FF0000"/>
                </a:solidFill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</a:rPr>
              <a:t>R</a:t>
            </a:r>
            <a:r>
              <a:rPr lang="zh-CN" altLang="en-US" sz="2800" b="1">
                <a:solidFill>
                  <a:srgbClr val="000000"/>
                </a:solidFill>
              </a:rPr>
              <a:t>处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8004" name="Line 4"/>
          <p:cNvSpPr>
            <a:spLocks noChangeShapeType="1"/>
          </p:cNvSpPr>
          <p:nvPr/>
        </p:nvSpPr>
        <p:spPr bwMode="auto">
          <a:xfrm>
            <a:off x="6291263" y="5000625"/>
            <a:ext cx="2514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05" name="Line 5"/>
          <p:cNvSpPr>
            <a:spLocks noChangeShapeType="1"/>
          </p:cNvSpPr>
          <p:nvPr/>
        </p:nvSpPr>
        <p:spPr bwMode="auto">
          <a:xfrm>
            <a:off x="6672263" y="3095625"/>
            <a:ext cx="0" cy="2057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06" name="Line 6"/>
          <p:cNvSpPr>
            <a:spLocks noChangeShapeType="1"/>
          </p:cNvSpPr>
          <p:nvPr/>
        </p:nvSpPr>
        <p:spPr bwMode="auto">
          <a:xfrm>
            <a:off x="7662863" y="2486025"/>
            <a:ext cx="0" cy="25146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07" name="Line 7"/>
          <p:cNvSpPr>
            <a:spLocks noChangeShapeType="1"/>
          </p:cNvSpPr>
          <p:nvPr/>
        </p:nvSpPr>
        <p:spPr bwMode="auto">
          <a:xfrm rot="5400000" flipH="1" flipV="1">
            <a:off x="6519863" y="3857625"/>
            <a:ext cx="12954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8008" name="Object 8"/>
          <p:cNvGraphicFramePr>
            <a:graphicFrameLocks noChangeAspect="1"/>
          </p:cNvGraphicFramePr>
          <p:nvPr/>
        </p:nvGraphicFramePr>
        <p:xfrm>
          <a:off x="8577263" y="5076825"/>
          <a:ext cx="201612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2" name="公式" r:id="rId2" imgW="203200" imgH="228600" progId="Equation.3">
                  <p:embed/>
                </p:oleObj>
              </mc:Choice>
              <mc:Fallback>
                <p:oleObj name="公式" r:id="rId2" imgW="203200" imgH="228600" progId="Equation.3">
                  <p:embed/>
                  <p:pic>
                    <p:nvPicPr>
                      <p:cNvPr id="0" name="图片 43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7263" y="5076825"/>
                        <a:ext cx="201612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8009" name="Object 9"/>
          <p:cNvGraphicFramePr>
            <a:graphicFrameLocks noChangeAspect="1"/>
          </p:cNvGraphicFramePr>
          <p:nvPr/>
        </p:nvGraphicFramePr>
        <p:xfrm>
          <a:off x="6291263" y="3095625"/>
          <a:ext cx="290512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3" name="公式" r:id="rId4" imgW="292100" imgH="292100" progId="Equation.3">
                  <p:embed/>
                </p:oleObj>
              </mc:Choice>
              <mc:Fallback>
                <p:oleObj name="公式" r:id="rId4" imgW="292100" imgH="292100" progId="Equation.3">
                  <p:embed/>
                  <p:pic>
                    <p:nvPicPr>
                      <p:cNvPr id="0" name="图片 430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3095625"/>
                        <a:ext cx="290512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8010" name="Object 10"/>
          <p:cNvGraphicFramePr>
            <a:graphicFrameLocks noChangeAspect="1"/>
          </p:cNvGraphicFramePr>
          <p:nvPr/>
        </p:nvGraphicFramePr>
        <p:xfrm>
          <a:off x="7556500" y="5064125"/>
          <a:ext cx="26670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4" name="Equation" r:id="rId6" imgW="266065" imgH="266065" progId="Equation.DSMT4">
                  <p:embed/>
                </p:oleObj>
              </mc:Choice>
              <mc:Fallback>
                <p:oleObj name="Equation" r:id="rId6" imgW="266065" imgH="266065" progId="Equation.DSMT4">
                  <p:embed/>
                  <p:pic>
                    <p:nvPicPr>
                      <p:cNvPr id="0" name="图片 43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5064125"/>
                        <a:ext cx="266700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8011" name="Object 11"/>
          <p:cNvGraphicFramePr>
            <a:graphicFrameLocks noChangeAspect="1"/>
          </p:cNvGraphicFramePr>
          <p:nvPr/>
        </p:nvGraphicFramePr>
        <p:xfrm>
          <a:off x="2532063" y="1989138"/>
          <a:ext cx="28368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Equation" r:id="rId8" imgW="3009900" imgH="787400" progId="Equation.DSMT4">
                  <p:embed/>
                </p:oleObj>
              </mc:Choice>
              <mc:Fallback>
                <p:oleObj name="Equation" r:id="rId8" imgW="3009900" imgH="787400" progId="Equation.DSMT4">
                  <p:embed/>
                  <p:pic>
                    <p:nvPicPr>
                      <p:cNvPr id="0" name="图片 4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989138"/>
                        <a:ext cx="2836862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12" name="Text Box 12"/>
          <p:cNvSpPr txBox="1">
            <a:spLocks noChangeArrowheads="1"/>
          </p:cNvSpPr>
          <p:nvPr/>
        </p:nvSpPr>
        <p:spPr bwMode="auto">
          <a:xfrm>
            <a:off x="684213" y="3530600"/>
            <a:ext cx="64357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4400" b="1">
                <a:solidFill>
                  <a:srgbClr val="FF0000"/>
                </a:solidFill>
              </a:rPr>
              <a:t>*</a:t>
            </a:r>
            <a:r>
              <a:rPr lang="zh-CN" altLang="en-US" sz="2800" b="1">
                <a:solidFill>
                  <a:srgbClr val="000000"/>
                </a:solidFill>
              </a:rPr>
              <a:t>一般变化的电场产生的磁场很小。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8013" name="Text Box 13"/>
          <p:cNvSpPr txBox="1">
            <a:spLocks noChangeArrowheads="1"/>
          </p:cNvSpPr>
          <p:nvPr/>
        </p:nvSpPr>
        <p:spPr bwMode="auto">
          <a:xfrm>
            <a:off x="971550" y="4314825"/>
            <a:ext cx="5319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例：</a:t>
            </a:r>
            <a:r>
              <a:rPr lang="en-US" altLang="zh-CN" sz="2800" b="1" i="1">
                <a:solidFill>
                  <a:srgbClr val="000000"/>
                </a:solidFill>
              </a:rPr>
              <a:t>R </a:t>
            </a:r>
            <a:r>
              <a:rPr lang="en-US" altLang="zh-CN" sz="2800" b="1">
                <a:solidFill>
                  <a:srgbClr val="000000"/>
                </a:solidFill>
              </a:rPr>
              <a:t>= 0.1m, </a:t>
            </a:r>
            <a:r>
              <a:rPr lang="en-US" altLang="zh-CN" sz="2800" b="1" i="1">
                <a:solidFill>
                  <a:srgbClr val="000000"/>
                </a:solidFill>
                <a:sym typeface="Symbol" panose="05050102010706020507" pitchFamily="18" charset="2"/>
              </a:rPr>
              <a:t> </a:t>
            </a:r>
            <a:r>
              <a:rPr lang="en-US" altLang="zh-CN" sz="2800" b="1">
                <a:solidFill>
                  <a:srgbClr val="000000"/>
                </a:solidFill>
                <a:sym typeface="Symbol" panose="05050102010706020507" pitchFamily="18" charset="2"/>
              </a:rPr>
              <a:t>=</a:t>
            </a:r>
            <a:r>
              <a:rPr lang="en-US" altLang="zh-CN" sz="2800" b="1" i="1">
                <a:solidFill>
                  <a:srgbClr val="000000"/>
                </a:solidFill>
                <a:sym typeface="Symbol" panose="05050102010706020507" pitchFamily="18" charset="2"/>
              </a:rPr>
              <a:t></a:t>
            </a:r>
            <a:r>
              <a:rPr lang="en-US" altLang="zh-CN" sz="2800" b="1" baseline="-25000">
                <a:solidFill>
                  <a:srgbClr val="000000"/>
                </a:solidFill>
                <a:sym typeface="Symbol" panose="05050102010706020507" pitchFamily="18" charset="2"/>
              </a:rPr>
              <a:t>0  </a:t>
            </a:r>
            <a:r>
              <a:rPr lang="en-US" altLang="zh-CN" sz="2800" b="1">
                <a:solidFill>
                  <a:srgbClr val="000000"/>
                </a:solidFill>
                <a:sym typeface="Symbol" panose="05050102010706020507" pitchFamily="18" charset="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sym typeface="Symbol" panose="05050102010706020507" pitchFamily="18" charset="2"/>
              </a:rPr>
              <a:t> </a:t>
            </a:r>
            <a:r>
              <a:rPr lang="en-US" altLang="zh-CN" sz="2800" b="1">
                <a:solidFill>
                  <a:srgbClr val="000000"/>
                </a:solidFill>
                <a:sym typeface="Symbol" panose="05050102010706020507" pitchFamily="18" charset="2"/>
              </a:rPr>
              <a:t>=</a:t>
            </a:r>
            <a:r>
              <a:rPr lang="en-US" altLang="zh-CN" sz="2800" b="1" i="1">
                <a:solidFill>
                  <a:srgbClr val="000000"/>
                </a:solidFill>
                <a:sym typeface="Symbol" panose="05050102010706020507" pitchFamily="18" charset="2"/>
              </a:rPr>
              <a:t></a:t>
            </a:r>
            <a:r>
              <a:rPr lang="en-US" altLang="zh-CN" sz="2800" b="1" baseline="-25000">
                <a:solidFill>
                  <a:srgbClr val="000000"/>
                </a:solidFill>
                <a:sym typeface="Symbol" panose="05050102010706020507" pitchFamily="18" charset="2"/>
              </a:rPr>
              <a:t>0</a:t>
            </a:r>
            <a:endParaRPr lang="en-US" altLang="en-US" sz="2800" b="1" baseline="-250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graphicFrame>
        <p:nvGraphicFramePr>
          <p:cNvPr id="1408014" name="Object 14"/>
          <p:cNvGraphicFramePr>
            <a:graphicFrameLocks noChangeAspect="1"/>
          </p:cNvGraphicFramePr>
          <p:nvPr/>
        </p:nvGraphicFramePr>
        <p:xfrm>
          <a:off x="2200275" y="4970463"/>
          <a:ext cx="28082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6" name="Equation" r:id="rId10" imgW="2552700" imgH="723900" progId="Equation.DSMT4">
                  <p:embed/>
                </p:oleObj>
              </mc:Choice>
              <mc:Fallback>
                <p:oleObj name="Equation" r:id="rId10" imgW="2552700" imgH="723900" progId="Equation.DSMT4">
                  <p:embed/>
                  <p:pic>
                    <p:nvPicPr>
                      <p:cNvPr id="0" name="图片 4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4970463"/>
                        <a:ext cx="28082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15" name="Text Box 15"/>
          <p:cNvSpPr txBox="1">
            <a:spLocks noChangeArrowheads="1"/>
          </p:cNvSpPr>
          <p:nvPr/>
        </p:nvSpPr>
        <p:spPr bwMode="auto">
          <a:xfrm>
            <a:off x="2092325" y="5800725"/>
            <a:ext cx="4030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B</a:t>
            </a:r>
            <a:r>
              <a:rPr lang="en-US" altLang="zh-CN" sz="2800" b="1" i="1" baseline="-25000">
                <a:solidFill>
                  <a:srgbClr val="000000"/>
                </a:solidFill>
              </a:rPr>
              <a:t>max</a:t>
            </a:r>
            <a:r>
              <a:rPr lang="en-US" altLang="zh-CN" sz="2800" b="1">
                <a:solidFill>
                  <a:srgbClr val="000000"/>
                </a:solidFill>
              </a:rPr>
              <a:t>=5.56×10</a:t>
            </a:r>
            <a:r>
              <a:rPr lang="en-US" altLang="zh-CN" sz="2800" b="1" baseline="30000">
                <a:solidFill>
                  <a:srgbClr val="000000"/>
                </a:solidFill>
              </a:rPr>
              <a:t>-6 </a:t>
            </a:r>
            <a:r>
              <a:rPr lang="en-US" altLang="zh-CN" sz="2800" b="1">
                <a:solidFill>
                  <a:srgbClr val="000000"/>
                </a:solidFill>
              </a:rPr>
              <a:t> T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sp>
        <p:nvSpPr>
          <p:cNvPr id="1408016" name="Text Box 16"/>
          <p:cNvSpPr txBox="1">
            <a:spLocks noChangeArrowheads="1"/>
          </p:cNvSpPr>
          <p:nvPr/>
        </p:nvSpPr>
        <p:spPr bwMode="auto">
          <a:xfrm>
            <a:off x="5000625" y="5794375"/>
            <a:ext cx="3967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当时无法验证</a:t>
            </a:r>
            <a:endParaRPr lang="zh-CN" altLang="en-US" sz="2800" b="1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408017" name="Arc 17"/>
          <p:cNvSpPr/>
          <p:nvPr/>
        </p:nvSpPr>
        <p:spPr bwMode="auto">
          <a:xfrm flipH="1" flipV="1">
            <a:off x="7654925" y="3186113"/>
            <a:ext cx="1116013" cy="1573212"/>
          </a:xfrm>
          <a:custGeom>
            <a:avLst/>
            <a:gdLst>
              <a:gd name="T0" fmla="*/ 6987940 w 20396"/>
              <a:gd name="T1" fmla="*/ 0 h 21474"/>
              <a:gd name="T2" fmla="*/ 61065161 w 20396"/>
              <a:gd name="T3" fmla="*/ 77089220 h 21474"/>
              <a:gd name="T4" fmla="*/ 0 w 20396"/>
              <a:gd name="T5" fmla="*/ 115255472 h 214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396" h="21474" fill="none" extrusionOk="0">
                <a:moveTo>
                  <a:pt x="2333" y="0"/>
                </a:moveTo>
                <a:cubicBezTo>
                  <a:pt x="10621" y="901"/>
                  <a:pt x="17651" y="6491"/>
                  <a:pt x="20395" y="14363"/>
                </a:cubicBezTo>
              </a:path>
              <a:path w="20396" h="21474" stroke="0" extrusionOk="0">
                <a:moveTo>
                  <a:pt x="2333" y="0"/>
                </a:moveTo>
                <a:cubicBezTo>
                  <a:pt x="10621" y="901"/>
                  <a:pt x="17651" y="6491"/>
                  <a:pt x="20395" y="14363"/>
                </a:cubicBezTo>
                <a:lnTo>
                  <a:pt x="0" y="21474"/>
                </a:lnTo>
                <a:lnTo>
                  <a:pt x="2333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18" name="Text Box 18"/>
          <p:cNvSpPr txBox="1">
            <a:spLocks noChangeArrowheads="1"/>
          </p:cNvSpPr>
          <p:nvPr/>
        </p:nvSpPr>
        <p:spPr bwMode="auto">
          <a:xfrm>
            <a:off x="1625600" y="4995863"/>
            <a:ext cx="1544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若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8019" name="AutoShape 19"/>
          <p:cNvSpPr>
            <a:spLocks noChangeArrowheads="1"/>
          </p:cNvSpPr>
          <p:nvPr/>
        </p:nvSpPr>
        <p:spPr bwMode="auto">
          <a:xfrm>
            <a:off x="800100" y="2901950"/>
            <a:ext cx="1584325" cy="609600"/>
          </a:xfrm>
          <a:prstGeom prst="cloudCallout">
            <a:avLst>
              <a:gd name="adj1" fmla="val -33569"/>
              <a:gd name="adj2" fmla="val 101042"/>
            </a:avLst>
          </a:prstGeom>
          <a:solidFill>
            <a:schemeClr val="bg1"/>
          </a:solidFill>
          <a:ln w="9525">
            <a:solidFill>
              <a:srgbClr val="FF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zh-CN" sz="2800" b="1">
              <a:solidFill>
                <a:srgbClr val="000000"/>
              </a:solidFill>
            </a:endParaRPr>
          </a:p>
        </p:txBody>
      </p:sp>
      <p:sp>
        <p:nvSpPr>
          <p:cNvPr id="1408020" name="Text Box 20"/>
          <p:cNvSpPr txBox="1">
            <a:spLocks noChangeArrowheads="1"/>
          </p:cNvSpPr>
          <p:nvPr/>
        </p:nvSpPr>
        <p:spPr bwMode="auto">
          <a:xfrm>
            <a:off x="1150938" y="2809875"/>
            <a:ext cx="20272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000" b="1">
                <a:solidFill>
                  <a:srgbClr val="FF0000"/>
                </a:solidFill>
                <a:ea typeface="隶书" panose="02010509060101010101" pitchFamily="49" charset="-122"/>
              </a:rPr>
              <a:t>注</a:t>
            </a:r>
            <a:endParaRPr lang="zh-CN" altLang="en-US" sz="4000" b="1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1408021" name="Text Box 21"/>
          <p:cNvSpPr txBox="1">
            <a:spLocks noChangeArrowheads="1"/>
          </p:cNvSpPr>
          <p:nvPr/>
        </p:nvSpPr>
        <p:spPr bwMode="auto">
          <a:xfrm>
            <a:off x="1625600" y="5788025"/>
            <a:ext cx="154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则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8022" name="Group 22"/>
          <p:cNvGrpSpPr/>
          <p:nvPr/>
        </p:nvGrpSpPr>
        <p:grpSpPr bwMode="auto">
          <a:xfrm>
            <a:off x="222250" y="373063"/>
            <a:ext cx="5449888" cy="1636712"/>
            <a:chOff x="409" y="257"/>
            <a:chExt cx="3433" cy="1031"/>
          </a:xfrm>
        </p:grpSpPr>
        <p:sp>
          <p:nvSpPr>
            <p:cNvPr id="191531" name="Text Box 23"/>
            <p:cNvSpPr txBox="1">
              <a:spLocks noChangeArrowheads="1"/>
            </p:cNvSpPr>
            <p:nvPr/>
          </p:nvSpPr>
          <p:spPr bwMode="auto">
            <a:xfrm>
              <a:off x="2357" y="292"/>
              <a:ext cx="14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</a:rPr>
                <a:t>(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  <a:sym typeface="Symbol" panose="05050102010706020507" pitchFamily="18" charset="2"/>
                </a:rPr>
                <a:t></a:t>
              </a:r>
              <a:r>
                <a:rPr lang="en-US" altLang="zh-CN" sz="2800" b="1">
                  <a:solidFill>
                    <a:srgbClr val="000000"/>
                  </a:solidFill>
                </a:rPr>
                <a:t>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</a:rPr>
                <a:t>)</a:t>
              </a:r>
              <a:endParaRPr lang="en-US" altLang="zh-CN" sz="2800" b="1">
                <a:solidFill>
                  <a:srgbClr val="000000"/>
                </a:solidFill>
              </a:endParaRPr>
            </a:p>
          </p:txBody>
        </p:sp>
        <p:sp>
          <p:nvSpPr>
            <p:cNvPr id="191532" name="Text Box 24"/>
            <p:cNvSpPr txBox="1">
              <a:spLocks noChangeArrowheads="1"/>
            </p:cNvSpPr>
            <p:nvPr/>
          </p:nvSpPr>
          <p:spPr bwMode="auto">
            <a:xfrm>
              <a:off x="2399" y="840"/>
              <a:ext cx="12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</a:rPr>
                <a:t>(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  <a:sym typeface="Symbol" panose="05050102010706020507" pitchFamily="18" charset="2"/>
                </a:rPr>
                <a:t></a:t>
              </a:r>
              <a:r>
                <a:rPr lang="en-US" altLang="zh-CN" sz="2800" b="1">
                  <a:solidFill>
                    <a:srgbClr val="000000"/>
                  </a:solidFill>
                </a:rPr>
                <a:t>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</a:rPr>
                <a:t>)</a:t>
              </a:r>
              <a:endParaRPr lang="en-US" altLang="zh-CN" sz="2800" b="1">
                <a:solidFill>
                  <a:srgbClr val="000000"/>
                </a:solidFill>
              </a:endParaRPr>
            </a:p>
          </p:txBody>
        </p:sp>
        <p:sp>
          <p:nvSpPr>
            <p:cNvPr id="191533" name="AutoShape 25"/>
            <p:cNvSpPr/>
            <p:nvPr/>
          </p:nvSpPr>
          <p:spPr bwMode="auto">
            <a:xfrm>
              <a:off x="872" y="483"/>
              <a:ext cx="190" cy="486"/>
            </a:xfrm>
            <a:prstGeom prst="leftBrace">
              <a:avLst>
                <a:gd name="adj1" fmla="val 21316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1534" name="Object 26"/>
            <p:cNvGraphicFramePr>
              <a:graphicFrameLocks noChangeAspect="1"/>
            </p:cNvGraphicFramePr>
            <p:nvPr/>
          </p:nvGraphicFramePr>
          <p:xfrm>
            <a:off x="409" y="561"/>
            <a:ext cx="476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7" name="剪辑" r:id="rId12" imgW="4356100" imgH="4025900" progId="MS_ClipArt_Gallery.2">
                    <p:embed/>
                  </p:oleObj>
                </mc:Choice>
                <mc:Fallback>
                  <p:oleObj name="剪辑" r:id="rId12" imgW="4356100" imgH="4025900" progId="MS_ClipArt_Gallery.2">
                    <p:embed/>
                    <p:pic>
                      <p:nvPicPr>
                        <p:cNvPr id="0" name="图片 430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" y="561"/>
                          <a:ext cx="476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35" name="Object 27"/>
            <p:cNvGraphicFramePr>
              <a:graphicFrameLocks noChangeAspect="1"/>
            </p:cNvGraphicFramePr>
            <p:nvPr/>
          </p:nvGraphicFramePr>
          <p:xfrm>
            <a:off x="1071" y="257"/>
            <a:ext cx="1228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8" name="Equation" r:id="rId14" imgW="1828800" imgH="711200" progId="Equation.DSMT4">
                    <p:embed/>
                  </p:oleObj>
                </mc:Choice>
                <mc:Fallback>
                  <p:oleObj name="Equation" r:id="rId14" imgW="1828800" imgH="711200" progId="Equation.DSMT4">
                    <p:embed/>
                    <p:pic>
                      <p:nvPicPr>
                        <p:cNvPr id="0" name="图片 430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" y="257"/>
                          <a:ext cx="1228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536" name="Object 28"/>
            <p:cNvGraphicFramePr>
              <a:graphicFrameLocks noChangeAspect="1"/>
            </p:cNvGraphicFramePr>
            <p:nvPr/>
          </p:nvGraphicFramePr>
          <p:xfrm>
            <a:off x="1055" y="716"/>
            <a:ext cx="1302" cy="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9" name="Equation" r:id="rId16" imgW="2044700" imgH="889000" progId="Equation.DSMT4">
                    <p:embed/>
                  </p:oleObj>
                </mc:Choice>
                <mc:Fallback>
                  <p:oleObj name="Equation" r:id="rId16" imgW="2044700" imgH="889000" progId="Equation.DSMT4">
                    <p:embed/>
                    <p:pic>
                      <p:nvPicPr>
                        <p:cNvPr id="0" name="图片 430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5" y="716"/>
                          <a:ext cx="1302" cy="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08029" name="Group 29"/>
          <p:cNvGrpSpPr/>
          <p:nvPr/>
        </p:nvGrpSpPr>
        <p:grpSpPr bwMode="auto">
          <a:xfrm>
            <a:off x="7007225" y="309563"/>
            <a:ext cx="1917700" cy="2190750"/>
            <a:chOff x="1582" y="1392"/>
            <a:chExt cx="1208" cy="1581"/>
          </a:xfrm>
        </p:grpSpPr>
        <p:sp>
          <p:nvSpPr>
            <p:cNvPr id="191517" name="AutoShape 30"/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1518" name="Group 31"/>
            <p:cNvGrpSpPr/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91525" name="Oval 32"/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26" name="Oval 33"/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27" name="Line 34"/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1528" name="Text Box 35"/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29" name="Line 36"/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1530" name="Line 37"/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1519" name="AutoShape 38"/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1520" name="Group 39"/>
            <p:cNvGrpSpPr/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91521" name="Oval 40"/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22" name="Oval 41" descr="再生纸"/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23" name="Line 42"/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1524" name="Line 43"/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408044" name="Line 44"/>
          <p:cNvSpPr>
            <a:spLocks noChangeShapeType="1"/>
          </p:cNvSpPr>
          <p:nvPr/>
        </p:nvSpPr>
        <p:spPr bwMode="auto">
          <a:xfrm>
            <a:off x="7007225" y="939800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45" name="Line 45"/>
          <p:cNvSpPr>
            <a:spLocks noChangeShapeType="1"/>
          </p:cNvSpPr>
          <p:nvPr/>
        </p:nvSpPr>
        <p:spPr bwMode="auto">
          <a:xfrm>
            <a:off x="8902700" y="1008063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8046" name="Arc 46"/>
          <p:cNvSpPr/>
          <p:nvPr/>
        </p:nvSpPr>
        <p:spPr bwMode="auto">
          <a:xfrm>
            <a:off x="6985000" y="1665288"/>
            <a:ext cx="1919288" cy="346075"/>
          </a:xfrm>
          <a:custGeom>
            <a:avLst/>
            <a:gdLst>
              <a:gd name="T0" fmla="*/ 84970034 w 43200"/>
              <a:gd name="T1" fmla="*/ 0 h 24157"/>
              <a:gd name="T2" fmla="*/ 15772 w 43200"/>
              <a:gd name="T3" fmla="*/ 401030 h 24157"/>
              <a:gd name="T4" fmla="*/ 42635028 w 43200"/>
              <a:gd name="T5" fmla="*/ 524793 h 241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92616" name="Object 8"/>
          <p:cNvGraphicFramePr>
            <a:graphicFrameLocks noChangeAspect="1"/>
          </p:cNvGraphicFramePr>
          <p:nvPr/>
        </p:nvGraphicFramePr>
        <p:xfrm>
          <a:off x="4895378" y="296863"/>
          <a:ext cx="162083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0" name="Equation" r:id="rId18" imgW="685800" imgH="355600" progId="Equation.DSMT4">
                  <p:embed/>
                </p:oleObj>
              </mc:Choice>
              <mc:Fallback>
                <p:oleObj name="Equation" r:id="rId18" imgW="685800" imgH="355600" progId="Equation.DSMT4">
                  <p:embed/>
                  <p:pic>
                    <p:nvPicPr>
                      <p:cNvPr id="0" name="图片 43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378" y="296863"/>
                        <a:ext cx="1620838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2649" name="Object 41"/>
          <p:cNvGraphicFramePr>
            <a:graphicFrameLocks noChangeAspect="1"/>
          </p:cNvGraphicFramePr>
          <p:nvPr/>
        </p:nvGraphicFramePr>
        <p:xfrm>
          <a:off x="4927699" y="1160463"/>
          <a:ext cx="16605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Equation" r:id="rId20" imgW="786765" imgH="393700" progId="Equation.DSMT4">
                  <p:embed/>
                </p:oleObj>
              </mc:Choice>
              <mc:Fallback>
                <p:oleObj name="Equation" r:id="rId20" imgW="786765" imgH="393700" progId="Equation.DSMT4">
                  <p:embed/>
                  <p:pic>
                    <p:nvPicPr>
                      <p:cNvPr id="0" name="图片 43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99" y="1160463"/>
                        <a:ext cx="166052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4932040" y="332656"/>
            <a:ext cx="1731294" cy="1681286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0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0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08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0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0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0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0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0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0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0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0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0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9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109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40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1" dur="500"/>
                                        <p:tgtEl>
                                          <p:spTgt spid="140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0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0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0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0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140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002" grpId="0" animBg="1"/>
      <p:bldP spid="1408003" grpId="0" autoUpdateAnimBg="0"/>
      <p:bldP spid="1408004" grpId="0" animBg="1"/>
      <p:bldP spid="1408005" grpId="0" animBg="1"/>
      <p:bldP spid="1408006" grpId="0" animBg="1"/>
      <p:bldP spid="1408007" grpId="0" animBg="1"/>
      <p:bldP spid="1408012" grpId="0" autoUpdateAnimBg="0"/>
      <p:bldP spid="1408013" grpId="0"/>
      <p:bldP spid="1408015" grpId="0" autoUpdateAnimBg="0"/>
      <p:bldP spid="1408016" grpId="0" autoUpdateAnimBg="0"/>
      <p:bldP spid="1408017" grpId="0" animBg="1"/>
      <p:bldP spid="1408018" grpId="0"/>
      <p:bldP spid="1408019" grpId="0" animBg="1"/>
      <p:bldP spid="1408020" grpId="0" autoUpdateAnimBg="0"/>
      <p:bldP spid="1408021" grpId="0"/>
      <p:bldP spid="1408044" grpId="0" animBg="1"/>
      <p:bldP spid="1408045" grpId="0" animBg="1"/>
      <p:bldP spid="1408046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 descr="再生纸"/>
          <p:cNvSpPr>
            <a:spLocks noChangeArrowheads="1"/>
          </p:cNvSpPr>
          <p:nvPr/>
        </p:nvSpPr>
        <p:spPr bwMode="auto">
          <a:xfrm>
            <a:off x="6467475" y="2368550"/>
            <a:ext cx="1895475" cy="98107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9027" name="Text Box 3"/>
          <p:cNvSpPr txBox="1">
            <a:spLocks noChangeArrowheads="1"/>
          </p:cNvSpPr>
          <p:nvPr/>
        </p:nvSpPr>
        <p:spPr bwMode="auto">
          <a:xfrm>
            <a:off x="1247775" y="4713288"/>
            <a:ext cx="75882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充电完毕后，断开电源，然后拉开两极板。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此过程中两极板间是否有 </a:t>
            </a:r>
            <a:r>
              <a:rPr lang="en-US" altLang="zh-CN" sz="2800" b="1" i="1">
                <a:solidFill>
                  <a:srgbClr val="000000"/>
                </a:solidFill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？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409028" name="Text Box 4"/>
          <p:cNvSpPr txBox="1">
            <a:spLocks noChangeArrowheads="1"/>
          </p:cNvSpPr>
          <p:nvPr/>
        </p:nvSpPr>
        <p:spPr bwMode="auto">
          <a:xfrm>
            <a:off x="1247775" y="5651500"/>
            <a:ext cx="7775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充电完毕后，仍接通电源，然后拉开两极板。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此过程中两极板间是否有 </a:t>
            </a:r>
            <a:r>
              <a:rPr lang="en-US" altLang="zh-CN" sz="2800" b="1" i="1">
                <a:solidFill>
                  <a:srgbClr val="000000"/>
                </a:solidFill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？为什么？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409029" name="Text Box 5"/>
          <p:cNvSpPr txBox="1">
            <a:spLocks noChangeArrowheads="1"/>
          </p:cNvSpPr>
          <p:nvPr/>
        </p:nvSpPr>
        <p:spPr bwMode="auto">
          <a:xfrm>
            <a:off x="431800" y="4233863"/>
            <a:ext cx="8258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（</a:t>
            </a:r>
            <a:r>
              <a:rPr lang="en-US" altLang="zh-CN" sz="2800" b="1">
                <a:solidFill>
                  <a:srgbClr val="000000"/>
                </a:solidFill>
              </a:rPr>
              <a:t>2</a:t>
            </a:r>
            <a:r>
              <a:rPr lang="zh-CN" altLang="en-US" sz="2800" b="1">
                <a:solidFill>
                  <a:srgbClr val="000000"/>
                </a:solidFill>
              </a:rPr>
              <a:t>）一空气平行板电容器，略去边缘效应。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9030" name="Text Box 6"/>
          <p:cNvSpPr txBox="1">
            <a:spLocks noChangeArrowheads="1"/>
          </p:cNvSpPr>
          <p:nvPr/>
        </p:nvSpPr>
        <p:spPr bwMode="auto">
          <a:xfrm>
            <a:off x="425450" y="1373188"/>
            <a:ext cx="85423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（</a:t>
            </a:r>
            <a:r>
              <a:rPr lang="en-US" altLang="zh-CN" sz="2800" b="1">
                <a:solidFill>
                  <a:srgbClr val="000000"/>
                </a:solidFill>
              </a:rPr>
              <a:t>1</a:t>
            </a:r>
            <a:r>
              <a:rPr lang="zh-CN" altLang="en-US" sz="2800" b="1">
                <a:solidFill>
                  <a:srgbClr val="000000"/>
                </a:solidFill>
              </a:rPr>
              <a:t>）在上例中两极板间的位移电流为</a:t>
            </a:r>
            <a:r>
              <a:rPr lang="en-US" altLang="zh-CN" sz="2800" b="1" i="1">
                <a:solidFill>
                  <a:srgbClr val="000000"/>
                </a:solidFill>
              </a:rPr>
              <a:t>j</a:t>
            </a:r>
            <a:r>
              <a:rPr lang="en-US" altLang="zh-CN" sz="2800" b="1" i="1" baseline="-25000">
                <a:solidFill>
                  <a:srgbClr val="000000"/>
                </a:solidFill>
              </a:rPr>
              <a:t>D</a:t>
            </a:r>
            <a:r>
              <a:rPr lang="en-US" altLang="zh-CN" sz="2800" b="1">
                <a:solidFill>
                  <a:srgbClr val="000000"/>
                </a:solidFill>
              </a:rPr>
              <a:t>, </a:t>
            </a:r>
            <a:r>
              <a:rPr lang="zh-CN" altLang="en-US" sz="2800" b="1">
                <a:solidFill>
                  <a:srgbClr val="000000"/>
                </a:solidFill>
              </a:rPr>
              <a:t>极板间的   </a:t>
            </a:r>
            <a:endParaRPr lang="zh-CN" altLang="en-US" sz="2800" b="1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10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          磁场为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9031" name="Group 7"/>
          <p:cNvGrpSpPr/>
          <p:nvPr/>
        </p:nvGrpSpPr>
        <p:grpSpPr bwMode="auto">
          <a:xfrm>
            <a:off x="2781300" y="1773238"/>
            <a:ext cx="3011488" cy="1533525"/>
            <a:chOff x="1927" y="1117"/>
            <a:chExt cx="1897" cy="966"/>
          </a:xfrm>
        </p:grpSpPr>
        <p:graphicFrame>
          <p:nvGraphicFramePr>
            <p:cNvPr id="192547" name="Object 8"/>
            <p:cNvGraphicFramePr>
              <a:graphicFrameLocks noChangeAspect="1"/>
            </p:cNvGraphicFramePr>
            <p:nvPr/>
          </p:nvGraphicFramePr>
          <p:xfrm>
            <a:off x="2051" y="1117"/>
            <a:ext cx="934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64" name="Equation" r:id="rId2" imgW="1663700" imgH="800100" progId="Equation.DSMT4">
                    <p:embed/>
                  </p:oleObj>
                </mc:Choice>
                <mc:Fallback>
                  <p:oleObj name="Equation" r:id="rId2" imgW="1663700" imgH="800100" progId="Equation.DSMT4">
                    <p:embed/>
                    <p:pic>
                      <p:nvPicPr>
                        <p:cNvPr id="0" name="图片 440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" y="1117"/>
                          <a:ext cx="934" cy="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48" name="Text Box 9"/>
            <p:cNvSpPr txBox="1">
              <a:spLocks noChangeArrowheads="1"/>
            </p:cNvSpPr>
            <p:nvPr/>
          </p:nvSpPr>
          <p:spPr bwMode="auto">
            <a:xfrm>
              <a:off x="2975" y="1217"/>
              <a:ext cx="8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</a:rPr>
                <a:t>(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  <a:sym typeface="Symbol" panose="05050102010706020507" pitchFamily="18" charset="2"/>
                </a:rPr>
                <a:t></a:t>
              </a:r>
              <a:r>
                <a:rPr lang="en-US" altLang="zh-CN" sz="2800" b="1">
                  <a:solidFill>
                    <a:srgbClr val="000000"/>
                  </a:solidFill>
                </a:rPr>
                <a:t>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</a:rPr>
                <a:t>)</a:t>
              </a:r>
              <a:endParaRPr lang="en-US" altLang="zh-CN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2549" name="Object 10"/>
            <p:cNvGraphicFramePr>
              <a:graphicFrameLocks noChangeAspect="1"/>
            </p:cNvGraphicFramePr>
            <p:nvPr/>
          </p:nvGraphicFramePr>
          <p:xfrm>
            <a:off x="2037" y="1556"/>
            <a:ext cx="1046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65" name="Equation" r:id="rId4" imgW="1866900" imgH="838200" progId="Equation.DSMT4">
                    <p:embed/>
                  </p:oleObj>
                </mc:Choice>
                <mc:Fallback>
                  <p:oleObj name="Equation" r:id="rId4" imgW="1866900" imgH="838200" progId="Equation.DSMT4">
                    <p:embed/>
                    <p:pic>
                      <p:nvPicPr>
                        <p:cNvPr id="0" name="图片 440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7" y="1556"/>
                          <a:ext cx="1046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50" name="Text Box 11"/>
            <p:cNvSpPr txBox="1">
              <a:spLocks noChangeArrowheads="1"/>
            </p:cNvSpPr>
            <p:nvPr/>
          </p:nvSpPr>
          <p:spPr bwMode="auto">
            <a:xfrm>
              <a:off x="3015" y="1676"/>
              <a:ext cx="7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</a:rPr>
                <a:t>(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 </a:t>
              </a:r>
              <a:r>
                <a:rPr lang="en-US" altLang="zh-CN" sz="2800" b="1">
                  <a:solidFill>
                    <a:srgbClr val="000000"/>
                  </a:solidFill>
                  <a:sym typeface="Symbol" panose="05050102010706020507" pitchFamily="18" charset="2"/>
                </a:rPr>
                <a:t></a:t>
              </a:r>
              <a:r>
                <a:rPr lang="en-US" altLang="zh-CN" sz="2800" b="1">
                  <a:solidFill>
                    <a:srgbClr val="000000"/>
                  </a:solidFill>
                </a:rPr>
                <a:t> 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R</a:t>
              </a:r>
              <a:r>
                <a:rPr lang="en-US" altLang="zh-CN" sz="2800" b="1">
                  <a:solidFill>
                    <a:srgbClr val="000000"/>
                  </a:solidFill>
                </a:rPr>
                <a:t>)</a:t>
              </a:r>
              <a:endParaRPr lang="en-US" altLang="zh-CN" sz="2800" b="1">
                <a:solidFill>
                  <a:srgbClr val="000000"/>
                </a:solidFill>
              </a:endParaRPr>
            </a:p>
          </p:txBody>
        </p:sp>
        <p:sp>
          <p:nvSpPr>
            <p:cNvPr id="192551" name="AutoShape 12"/>
            <p:cNvSpPr/>
            <p:nvPr/>
          </p:nvSpPr>
          <p:spPr bwMode="auto">
            <a:xfrm>
              <a:off x="1927" y="1340"/>
              <a:ext cx="116" cy="549"/>
            </a:xfrm>
            <a:prstGeom prst="leftBrace">
              <a:avLst>
                <a:gd name="adj1" fmla="val 39440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sp>
        <p:nvSpPr>
          <p:cNvPr id="1409037" name="Text Box 13"/>
          <p:cNvSpPr txBox="1">
            <a:spLocks noChangeArrowheads="1"/>
          </p:cNvSpPr>
          <p:nvPr/>
        </p:nvSpPr>
        <p:spPr bwMode="auto">
          <a:xfrm>
            <a:off x="1331913" y="3275330"/>
            <a:ext cx="75549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则该磁场就是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位移电流 </a:t>
            </a:r>
            <a:r>
              <a:rPr lang="en-US" altLang="zh-CN" sz="2800" b="1" i="1" dirty="0" err="1" smtClean="0">
                <a:solidFill>
                  <a:srgbClr val="000000"/>
                </a:solidFill>
              </a:rPr>
              <a:t>j</a:t>
            </a:r>
            <a:r>
              <a:rPr lang="en-US" altLang="zh-CN" sz="2800" b="1" i="1" baseline="-25000" dirty="0" err="1" smtClean="0">
                <a:solidFill>
                  <a:srgbClr val="000000"/>
                </a:solidFill>
              </a:rPr>
              <a:t>D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所</a:t>
            </a:r>
            <a:r>
              <a:rPr lang="zh-CN" altLang="en-US" sz="2800" b="1" dirty="0">
                <a:solidFill>
                  <a:srgbClr val="000000"/>
                </a:solidFill>
              </a:rPr>
              <a:t>激发。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这个说法对吗？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pSp>
        <p:nvGrpSpPr>
          <p:cNvPr id="1409038" name="Group 14"/>
          <p:cNvGrpSpPr/>
          <p:nvPr/>
        </p:nvGrpSpPr>
        <p:grpSpPr bwMode="auto">
          <a:xfrm>
            <a:off x="639763" y="288925"/>
            <a:ext cx="3384550" cy="1052513"/>
            <a:chOff x="340" y="0"/>
            <a:chExt cx="2132" cy="663"/>
          </a:xfrm>
        </p:grpSpPr>
        <p:sp>
          <p:nvSpPr>
            <p:cNvPr id="192544" name="AutoShape 15"/>
            <p:cNvSpPr>
              <a:spLocks noChangeArrowheads="1"/>
            </p:cNvSpPr>
            <p:nvPr/>
          </p:nvSpPr>
          <p:spPr bwMode="auto">
            <a:xfrm>
              <a:off x="340" y="0"/>
              <a:ext cx="1406" cy="663"/>
            </a:xfrm>
            <a:prstGeom prst="cloudCallout">
              <a:avLst>
                <a:gd name="adj1" fmla="val 25176"/>
                <a:gd name="adj2" fmla="val -38838"/>
              </a:avLst>
            </a:prstGeom>
            <a:solidFill>
              <a:schemeClr val="bg1"/>
            </a:solidFill>
            <a:ln w="28575">
              <a:solidFill>
                <a:srgbClr val="FF3399"/>
              </a:solidFill>
              <a:prstDash val="sysDot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zh-CN" sz="2800" b="1">
                <a:solidFill>
                  <a:srgbClr val="000000"/>
                </a:solidFill>
              </a:endParaRPr>
            </a:p>
          </p:txBody>
        </p:sp>
        <p:sp>
          <p:nvSpPr>
            <p:cNvPr id="192545" name="Text Box 16"/>
            <p:cNvSpPr txBox="1">
              <a:spLocks noChangeArrowheads="1"/>
            </p:cNvSpPr>
            <p:nvPr/>
          </p:nvSpPr>
          <p:spPr bwMode="auto">
            <a:xfrm>
              <a:off x="612" y="119"/>
              <a:ext cx="18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>
                  <a:solidFill>
                    <a:srgbClr val="FF0066"/>
                  </a:solidFill>
                </a:rPr>
                <a:t>问题</a:t>
              </a:r>
              <a:endParaRPr lang="zh-CN" altLang="en-US" sz="2800" b="1">
                <a:solidFill>
                  <a:srgbClr val="FF0066"/>
                </a:solidFill>
              </a:endParaRPr>
            </a:p>
          </p:txBody>
        </p:sp>
        <p:sp>
          <p:nvSpPr>
            <p:cNvPr id="192546" name="Text Box 17"/>
            <p:cNvSpPr txBox="1">
              <a:spLocks noChangeArrowheads="1"/>
            </p:cNvSpPr>
            <p:nvPr/>
          </p:nvSpPr>
          <p:spPr bwMode="auto">
            <a:xfrm>
              <a:off x="1111" y="85"/>
              <a:ext cx="4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4000" b="1">
                  <a:solidFill>
                    <a:srgbClr val="FF3399"/>
                  </a:solidFill>
                </a:rPr>
                <a:t>？</a:t>
              </a:r>
              <a:endParaRPr lang="zh-CN" altLang="en-US" sz="4000" b="1">
                <a:solidFill>
                  <a:srgbClr val="FF3399"/>
                </a:solidFill>
              </a:endParaRPr>
            </a:p>
          </p:txBody>
        </p:sp>
      </p:grpSp>
      <p:grpSp>
        <p:nvGrpSpPr>
          <p:cNvPr id="1409042" name="Group 18"/>
          <p:cNvGrpSpPr/>
          <p:nvPr/>
        </p:nvGrpSpPr>
        <p:grpSpPr bwMode="auto">
          <a:xfrm>
            <a:off x="2843214" y="381000"/>
            <a:ext cx="4217988" cy="815975"/>
            <a:chOff x="1747" y="0"/>
            <a:chExt cx="2657" cy="514"/>
          </a:xfrm>
        </p:grpSpPr>
        <p:graphicFrame>
          <p:nvGraphicFramePr>
            <p:cNvPr id="192542" name="Object 19"/>
            <p:cNvGraphicFramePr>
              <a:graphicFrameLocks noChangeAspect="1"/>
            </p:cNvGraphicFramePr>
            <p:nvPr/>
          </p:nvGraphicFramePr>
          <p:xfrm>
            <a:off x="2220" y="0"/>
            <a:ext cx="2184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66" name="Equation" r:id="rId6" imgW="3467100" imgH="774700" progId="Equation.DSMT4">
                    <p:embed/>
                  </p:oleObj>
                </mc:Choice>
                <mc:Fallback>
                  <p:oleObj name="Equation" r:id="rId6" imgW="3467100" imgH="774700" progId="Equation.DSMT4">
                    <p:embed/>
                    <p:pic>
                      <p:nvPicPr>
                        <p:cNvPr id="0" name="图片 440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0" y="0"/>
                          <a:ext cx="2184" cy="488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33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43" name="Object 20"/>
            <p:cNvGraphicFramePr>
              <a:graphicFrameLocks noChangeAspect="1"/>
            </p:cNvGraphicFramePr>
            <p:nvPr/>
          </p:nvGraphicFramePr>
          <p:xfrm>
            <a:off x="1747" y="0"/>
            <a:ext cx="480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67" name="剪辑" r:id="rId8" imgW="4356100" imgH="4025900" progId="MS_ClipArt_Gallery.2">
                    <p:embed/>
                  </p:oleObj>
                </mc:Choice>
                <mc:Fallback>
                  <p:oleObj name="剪辑" r:id="rId8" imgW="4356100" imgH="4025900" progId="MS_ClipArt_Gallery.2">
                    <p:embed/>
                    <p:pic>
                      <p:nvPicPr>
                        <p:cNvPr id="0" name="图片 440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7" y="0"/>
                          <a:ext cx="480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09045" name="Oval 21"/>
          <p:cNvSpPr>
            <a:spLocks noChangeArrowheads="1"/>
          </p:cNvSpPr>
          <p:nvPr/>
        </p:nvSpPr>
        <p:spPr bwMode="auto">
          <a:xfrm>
            <a:off x="3619500" y="704850"/>
            <a:ext cx="144463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9046" name="Group 22"/>
          <p:cNvGrpSpPr/>
          <p:nvPr/>
        </p:nvGrpSpPr>
        <p:grpSpPr bwMode="auto">
          <a:xfrm>
            <a:off x="6459538" y="1828800"/>
            <a:ext cx="1917700" cy="2190750"/>
            <a:chOff x="1582" y="1392"/>
            <a:chExt cx="1208" cy="1581"/>
          </a:xfrm>
        </p:grpSpPr>
        <p:sp>
          <p:nvSpPr>
            <p:cNvPr id="192528" name="AutoShape 23"/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2529" name="Group 24"/>
            <p:cNvGrpSpPr/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92536" name="Oval 25"/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37" name="Oval 26"/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38" name="Line 27"/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2539" name="Text Box 28"/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40" name="Line 29"/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2541" name="Line 30"/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2530" name="AutoShape 31"/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2531" name="Group 32"/>
            <p:cNvGrpSpPr/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92532" name="Oval 33"/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33" name="Oval 34" descr="再生纸"/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34" name="Line 35"/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2535" name="Line 36"/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409061" name="Line 37"/>
          <p:cNvSpPr>
            <a:spLocks noChangeShapeType="1"/>
          </p:cNvSpPr>
          <p:nvPr/>
        </p:nvSpPr>
        <p:spPr bwMode="auto">
          <a:xfrm>
            <a:off x="6469063" y="2470150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9062" name="Line 38"/>
          <p:cNvSpPr>
            <a:spLocks noChangeShapeType="1"/>
          </p:cNvSpPr>
          <p:nvPr/>
        </p:nvSpPr>
        <p:spPr bwMode="auto">
          <a:xfrm>
            <a:off x="8364538" y="2538413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9063" name="Arc 39"/>
          <p:cNvSpPr/>
          <p:nvPr/>
        </p:nvSpPr>
        <p:spPr bwMode="auto">
          <a:xfrm>
            <a:off x="6457950" y="3194050"/>
            <a:ext cx="1919288" cy="346075"/>
          </a:xfrm>
          <a:custGeom>
            <a:avLst/>
            <a:gdLst>
              <a:gd name="T0" fmla="*/ 84970034 w 43200"/>
              <a:gd name="T1" fmla="*/ 0 h 24157"/>
              <a:gd name="T2" fmla="*/ 15772 w 43200"/>
              <a:gd name="T3" fmla="*/ 401030 h 24157"/>
              <a:gd name="T4" fmla="*/ 42635028 w 43200"/>
              <a:gd name="T5" fmla="*/ 524793 h 241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40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9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9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40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0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0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0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0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0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40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140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40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140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140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026" grpId="0" animBg="1"/>
      <p:bldP spid="1409027" grpId="0" autoUpdateAnimBg="0"/>
      <p:bldP spid="1409028" grpId="0" autoUpdateAnimBg="0"/>
      <p:bldP spid="1409029" grpId="0" autoUpdateAnimBg="0"/>
      <p:bldP spid="1409030" grpId="0" autoUpdateAnimBg="0"/>
      <p:bldP spid="1409037" grpId="0" bldLvl="0" animBg="1" autoUpdateAnimBg="0"/>
      <p:bldP spid="1409045" grpId="0" animBg="1"/>
      <p:bldP spid="1409061" grpId="0" animBg="1"/>
      <p:bldP spid="1409062" grpId="0" animBg="1"/>
      <p:bldP spid="14090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538" name="Object 2"/>
          <p:cNvGraphicFramePr>
            <a:graphicFrameLocks noChangeAspect="1"/>
          </p:cNvGraphicFramePr>
          <p:nvPr/>
        </p:nvGraphicFramePr>
        <p:xfrm>
          <a:off x="1330325" y="1052513"/>
          <a:ext cx="31813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" name="公式" r:id="rId1" imgW="1524000" imgH="381000" progId="Equation.3">
                  <p:embed/>
                </p:oleObj>
              </mc:Choice>
              <mc:Fallback>
                <p:oleObj name="公式" r:id="rId1" imgW="1524000" imgH="381000" progId="Equation.3">
                  <p:embed/>
                  <p:pic>
                    <p:nvPicPr>
                      <p:cNvPr id="0" name="图片 11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1052513"/>
                        <a:ext cx="31813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39" name="Object 3"/>
          <p:cNvGraphicFramePr>
            <a:graphicFrameLocks noChangeAspect="1"/>
          </p:cNvGraphicFramePr>
          <p:nvPr/>
        </p:nvGraphicFramePr>
        <p:xfrm>
          <a:off x="1295400" y="1736725"/>
          <a:ext cx="27019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" name="公式" r:id="rId3" imgW="1295400" imgH="457200" progId="Equation.3">
                  <p:embed/>
                </p:oleObj>
              </mc:Choice>
              <mc:Fallback>
                <p:oleObj name="公式" r:id="rId3" imgW="1295400" imgH="457200" progId="Equation.3">
                  <p:embed/>
                  <p:pic>
                    <p:nvPicPr>
                      <p:cNvPr id="0" name="图片 116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736725"/>
                        <a:ext cx="2701925" cy="952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0" name="Object 4"/>
          <p:cNvGraphicFramePr>
            <a:graphicFrameLocks noChangeAspect="1"/>
          </p:cNvGraphicFramePr>
          <p:nvPr/>
        </p:nvGraphicFramePr>
        <p:xfrm>
          <a:off x="1295400" y="2852738"/>
          <a:ext cx="15382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" name="公式" r:id="rId5" imgW="736600" imgH="381000" progId="Equation.3">
                  <p:embed/>
                </p:oleObj>
              </mc:Choice>
              <mc:Fallback>
                <p:oleObj name="公式" r:id="rId5" imgW="736600" imgH="381000" progId="Equation.3">
                  <p:embed/>
                  <p:pic>
                    <p:nvPicPr>
                      <p:cNvPr id="0" name="图片 116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52738"/>
                        <a:ext cx="153828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647700" y="2673350"/>
            <a:ext cx="6477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任意磁场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93542" name="Object 6"/>
          <p:cNvGraphicFramePr>
            <a:graphicFrameLocks noChangeAspect="1"/>
          </p:cNvGraphicFramePr>
          <p:nvPr/>
        </p:nvGraphicFramePr>
        <p:xfrm>
          <a:off x="1299840" y="3429000"/>
          <a:ext cx="3632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" name="公式" r:id="rId7" imgW="1739900" imgH="457200" progId="Equation.3">
                  <p:embed/>
                </p:oleObj>
              </mc:Choice>
              <mc:Fallback>
                <p:oleObj name="公式" r:id="rId7" imgW="1739900" imgH="457200" progId="Equation.3">
                  <p:embed/>
                  <p:pic>
                    <p:nvPicPr>
                      <p:cNvPr id="0" name="图片 117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840" y="3429000"/>
                        <a:ext cx="36322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3" name="Text Box 7"/>
          <p:cNvSpPr txBox="1">
            <a:spLocks noChangeArrowheads="1"/>
          </p:cNvSpPr>
          <p:nvPr/>
        </p:nvSpPr>
        <p:spPr bwMode="auto">
          <a:xfrm>
            <a:off x="609600" y="1109663"/>
            <a:ext cx="611188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任意电场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10056" name="Text Box 8"/>
          <p:cNvSpPr txBox="1">
            <a:spLocks noChangeArrowheads="1"/>
          </p:cNvSpPr>
          <p:nvPr/>
        </p:nvSpPr>
        <p:spPr bwMode="auto">
          <a:xfrm>
            <a:off x="6084888" y="368300"/>
            <a:ext cx="208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稳恒情况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grpSp>
        <p:nvGrpSpPr>
          <p:cNvPr id="1410057" name="Group 9"/>
          <p:cNvGrpSpPr/>
          <p:nvPr/>
        </p:nvGrpSpPr>
        <p:grpSpPr bwMode="auto">
          <a:xfrm>
            <a:off x="5219700" y="981075"/>
            <a:ext cx="3384550" cy="3348038"/>
            <a:chOff x="3288" y="618"/>
            <a:chExt cx="2132" cy="2109"/>
          </a:xfrm>
        </p:grpSpPr>
        <p:graphicFrame>
          <p:nvGraphicFramePr>
            <p:cNvPr id="193558" name="Object 10"/>
            <p:cNvGraphicFramePr>
              <a:graphicFrameLocks noChangeAspect="1"/>
            </p:cNvGraphicFramePr>
            <p:nvPr/>
          </p:nvGraphicFramePr>
          <p:xfrm>
            <a:off x="3370" y="663"/>
            <a:ext cx="2004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6" name="公式" r:id="rId9" imgW="1524000" imgH="381000" progId="Equation.3">
                    <p:embed/>
                  </p:oleObj>
                </mc:Choice>
                <mc:Fallback>
                  <p:oleObj name="公式" r:id="rId9" imgW="1524000" imgH="381000" progId="Equation.3">
                    <p:embed/>
                    <p:pic>
                      <p:nvPicPr>
                        <p:cNvPr id="0" name="图片 117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663"/>
                          <a:ext cx="2004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59" name="Object 11"/>
            <p:cNvGraphicFramePr>
              <a:graphicFrameLocks noChangeAspect="1"/>
            </p:cNvGraphicFramePr>
            <p:nvPr/>
          </p:nvGraphicFramePr>
          <p:xfrm>
            <a:off x="3402" y="1139"/>
            <a:ext cx="95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7" name="公式" r:id="rId11" imgW="723900" imgH="381000" progId="Equation.3">
                    <p:embed/>
                  </p:oleObj>
                </mc:Choice>
                <mc:Fallback>
                  <p:oleObj name="公式" r:id="rId11" imgW="723900" imgH="381000" progId="Equation.3">
                    <p:embed/>
                    <p:pic>
                      <p:nvPicPr>
                        <p:cNvPr id="0" name="图片 117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2" y="1139"/>
                          <a:ext cx="951" cy="5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60" name="Object 12"/>
            <p:cNvGraphicFramePr>
              <a:graphicFrameLocks noChangeAspect="1"/>
            </p:cNvGraphicFramePr>
            <p:nvPr/>
          </p:nvGraphicFramePr>
          <p:xfrm>
            <a:off x="3408" y="1661"/>
            <a:ext cx="969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8" name="公式" r:id="rId13" imgW="736600" imgH="381000" progId="Equation.3">
                    <p:embed/>
                  </p:oleObj>
                </mc:Choice>
                <mc:Fallback>
                  <p:oleObj name="公式" r:id="rId13" imgW="736600" imgH="381000" progId="Equation.3">
                    <p:embed/>
                    <p:pic>
                      <p:nvPicPr>
                        <p:cNvPr id="0" name="图片 117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661"/>
                          <a:ext cx="969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61" name="Object 13"/>
            <p:cNvGraphicFramePr>
              <a:graphicFrameLocks noChangeAspect="1"/>
            </p:cNvGraphicFramePr>
            <p:nvPr/>
          </p:nvGraphicFramePr>
          <p:xfrm>
            <a:off x="3379" y="2205"/>
            <a:ext cx="1687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9" name="公式" r:id="rId14" imgW="1282700" imgH="381000" progId="Equation.3">
                    <p:embed/>
                  </p:oleObj>
                </mc:Choice>
                <mc:Fallback>
                  <p:oleObj name="公式" r:id="rId14" imgW="1282700" imgH="381000" progId="Equation.3">
                    <p:embed/>
                    <p:pic>
                      <p:nvPicPr>
                        <p:cNvPr id="0" name="图片 117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205"/>
                          <a:ext cx="1687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62" name="Rectangle 14"/>
            <p:cNvSpPr>
              <a:spLocks noChangeArrowheads="1"/>
            </p:cNvSpPr>
            <p:nvPr/>
          </p:nvSpPr>
          <p:spPr bwMode="auto">
            <a:xfrm>
              <a:off x="3288" y="618"/>
              <a:ext cx="2132" cy="2109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sp>
        <p:nvSpPr>
          <p:cNvPr id="193546" name="Rectangle 15"/>
          <p:cNvSpPr>
            <a:spLocks noChangeArrowheads="1"/>
          </p:cNvSpPr>
          <p:nvPr/>
        </p:nvSpPr>
        <p:spPr bwMode="auto">
          <a:xfrm>
            <a:off x="682625" y="296863"/>
            <a:ext cx="3097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麦克斯韦方程组</a:t>
            </a:r>
            <a:endParaRPr lang="zh-CN" altLang="en-US" sz="28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93547" name="Text Box 16"/>
          <p:cNvSpPr txBox="1">
            <a:spLocks noChangeArrowheads="1"/>
          </p:cNvSpPr>
          <p:nvPr/>
        </p:nvSpPr>
        <p:spPr bwMode="auto">
          <a:xfrm>
            <a:off x="3255963" y="296863"/>
            <a:ext cx="2144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99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积分形式</a:t>
            </a:r>
            <a:r>
              <a:rPr lang="en-US" altLang="zh-CN" sz="2800" b="1">
                <a:solidFill>
                  <a:srgbClr val="000099"/>
                </a:solidFill>
                <a:ea typeface="黑体" panose="02010609060101010101" pitchFamily="49" charset="-122"/>
              </a:rPr>
              <a:t>)</a:t>
            </a:r>
            <a:endParaRPr lang="en-US" altLang="zh-CN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sp>
        <p:nvSpPr>
          <p:cNvPr id="1410065" name="Rectangle 17"/>
          <p:cNvSpPr>
            <a:spLocks noChangeArrowheads="1"/>
          </p:cNvSpPr>
          <p:nvPr/>
        </p:nvSpPr>
        <p:spPr bwMode="auto">
          <a:xfrm>
            <a:off x="622300" y="5013325"/>
            <a:ext cx="6181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FF0000"/>
                </a:solidFill>
              </a:rPr>
              <a:t>*</a:t>
            </a:r>
            <a:r>
              <a:rPr lang="zh-CN" altLang="en-US" sz="2800" b="1">
                <a:solidFill>
                  <a:srgbClr val="FF0000"/>
                </a:solidFill>
              </a:rPr>
              <a:t>解释</a:t>
            </a:r>
            <a:r>
              <a:rPr lang="zh-CN" altLang="en-US" sz="2800" b="1">
                <a:solidFill>
                  <a:srgbClr val="FF3300"/>
                </a:solidFill>
              </a:rPr>
              <a:t>  </a:t>
            </a:r>
            <a:r>
              <a:rPr lang="zh-CN" altLang="en-US" sz="2800" b="1">
                <a:solidFill>
                  <a:srgbClr val="000000"/>
                </a:solidFill>
              </a:rPr>
              <a:t>一切宏观的电磁现象；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0066" name="Rectangle 18"/>
          <p:cNvSpPr>
            <a:spLocks noChangeArrowheads="1"/>
          </p:cNvSpPr>
          <p:nvPr/>
        </p:nvSpPr>
        <p:spPr bwMode="auto">
          <a:xfrm>
            <a:off x="611560" y="5481638"/>
            <a:ext cx="4800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zh-CN" altLang="en-US" sz="2800" b="1" dirty="0">
                <a:solidFill>
                  <a:srgbClr val="FF0000"/>
                </a:solidFill>
              </a:rPr>
              <a:t>预言</a:t>
            </a:r>
            <a:r>
              <a:rPr lang="zh-CN" altLang="en-US" sz="2800" b="1" dirty="0">
                <a:solidFill>
                  <a:srgbClr val="FF3300"/>
                </a:solidFill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</a:rPr>
              <a:t>电磁波的存在；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10067" name="Rectangle 19"/>
          <p:cNvSpPr>
            <a:spLocks noChangeArrowheads="1"/>
          </p:cNvSpPr>
          <p:nvPr/>
        </p:nvSpPr>
        <p:spPr bwMode="auto">
          <a:xfrm>
            <a:off x="611560" y="5984875"/>
            <a:ext cx="624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zh-CN" altLang="en-US" sz="2800" b="1" dirty="0">
                <a:solidFill>
                  <a:srgbClr val="FF0000"/>
                </a:solidFill>
              </a:rPr>
              <a:t>指出</a:t>
            </a:r>
            <a:r>
              <a:rPr lang="zh-CN" altLang="en-US" sz="2800" b="1" dirty="0">
                <a:solidFill>
                  <a:srgbClr val="FF3300"/>
                </a:solidFill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</a:rPr>
              <a:t>光波就是电磁波。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10068" name="Text Box 20"/>
          <p:cNvSpPr txBox="1">
            <a:spLocks noChangeArrowheads="1"/>
          </p:cNvSpPr>
          <p:nvPr/>
        </p:nvSpPr>
        <p:spPr bwMode="auto">
          <a:xfrm>
            <a:off x="4966592" y="5579194"/>
            <a:ext cx="39258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麦氏电磁理论是物理学史上的一次重大突破</a:t>
            </a:r>
            <a:endParaRPr lang="zh-CN" altLang="en-US" sz="2800" b="1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pSp>
        <p:nvGrpSpPr>
          <p:cNvPr id="1410069" name="Group 21"/>
          <p:cNvGrpSpPr/>
          <p:nvPr/>
        </p:nvGrpSpPr>
        <p:grpSpPr bwMode="auto">
          <a:xfrm>
            <a:off x="827088" y="4473575"/>
            <a:ext cx="4537075" cy="576263"/>
            <a:chOff x="521" y="2818"/>
            <a:chExt cx="2858" cy="363"/>
          </a:xfrm>
        </p:grpSpPr>
        <p:graphicFrame>
          <p:nvGraphicFramePr>
            <p:cNvPr id="193554" name="Object 22"/>
            <p:cNvGraphicFramePr>
              <a:graphicFrameLocks noChangeAspect="1"/>
            </p:cNvGraphicFramePr>
            <p:nvPr/>
          </p:nvGraphicFramePr>
          <p:xfrm>
            <a:off x="567" y="2818"/>
            <a:ext cx="884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0" name="公式" r:id="rId16" imgW="698500" imgH="254000" progId="Equation.3">
                    <p:embed/>
                  </p:oleObj>
                </mc:Choice>
                <mc:Fallback>
                  <p:oleObj name="公式" r:id="rId16" imgW="698500" imgH="254000" progId="Equation.3">
                    <p:embed/>
                    <p:pic>
                      <p:nvPicPr>
                        <p:cNvPr id="0" name="图片 117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818"/>
                          <a:ext cx="884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55" name="Object 23"/>
            <p:cNvGraphicFramePr>
              <a:graphicFrameLocks noChangeAspect="1"/>
            </p:cNvGraphicFramePr>
            <p:nvPr/>
          </p:nvGraphicFramePr>
          <p:xfrm>
            <a:off x="1610" y="2837"/>
            <a:ext cx="949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1" name="公式" r:id="rId18" imgW="748665" imgH="254000" progId="Equation.3">
                    <p:embed/>
                  </p:oleObj>
                </mc:Choice>
                <mc:Fallback>
                  <p:oleObj name="公式" r:id="rId18" imgW="748665" imgH="254000" progId="Equation.3">
                    <p:embed/>
                    <p:pic>
                      <p:nvPicPr>
                        <p:cNvPr id="0" name="图片 117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2837"/>
                          <a:ext cx="949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56" name="Object 24"/>
            <p:cNvGraphicFramePr>
              <a:graphicFrameLocks noChangeAspect="1"/>
            </p:cNvGraphicFramePr>
            <p:nvPr/>
          </p:nvGraphicFramePr>
          <p:xfrm>
            <a:off x="2767" y="2840"/>
            <a:ext cx="61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2" name="公式" r:id="rId20" imgW="482600" imgH="241300" progId="Equation.3">
                    <p:embed/>
                  </p:oleObj>
                </mc:Choice>
                <mc:Fallback>
                  <p:oleObj name="公式" r:id="rId20" imgW="482600" imgH="241300" progId="Equation.3">
                    <p:embed/>
                    <p:pic>
                      <p:nvPicPr>
                        <p:cNvPr id="0" name="图片 117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7" y="2840"/>
                          <a:ext cx="611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57" name="Rectangle 25"/>
            <p:cNvSpPr>
              <a:spLocks noChangeArrowheads="1"/>
            </p:cNvSpPr>
            <p:nvPr/>
          </p:nvSpPr>
          <p:spPr bwMode="auto">
            <a:xfrm>
              <a:off x="521" y="2818"/>
              <a:ext cx="2858" cy="363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410074" name="Object 26"/>
          <p:cNvGraphicFramePr>
            <a:graphicFrameLocks noChangeAspect="1"/>
          </p:cNvGraphicFramePr>
          <p:nvPr/>
        </p:nvGraphicFramePr>
        <p:xfrm>
          <a:off x="5867400" y="4528988"/>
          <a:ext cx="20923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3" name="公式" r:id="rId22" imgW="1040765" imgH="241300" progId="Equation.3">
                  <p:embed/>
                </p:oleObj>
              </mc:Choice>
              <mc:Fallback>
                <p:oleObj name="公式" r:id="rId22" imgW="1040765" imgH="241300" progId="Equation.3">
                  <p:embed/>
                  <p:pic>
                    <p:nvPicPr>
                      <p:cNvPr id="0" name="图片 11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528988"/>
                        <a:ext cx="20923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1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1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10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10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10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10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10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10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75"/>
                                        <p:tgtEl>
                                          <p:spTgt spid="141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056" grpId="0" autoUpdateAnimBg="0"/>
      <p:bldP spid="1410065" grpId="0" autoUpdateAnimBg="0"/>
      <p:bldP spid="1410066" grpId="0" autoUpdateAnimBg="0"/>
      <p:bldP spid="1410067" grpId="0" autoUpdateAnimBg="0"/>
      <p:bldP spid="141006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62" name="Object 2"/>
          <p:cNvGraphicFramePr>
            <a:graphicFrameLocks noChangeAspect="1"/>
          </p:cNvGraphicFramePr>
          <p:nvPr/>
        </p:nvGraphicFramePr>
        <p:xfrm>
          <a:off x="1260475" y="801688"/>
          <a:ext cx="31813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2" name="公式" r:id="rId1" imgW="1524000" imgH="381000" progId="Equation.3">
                  <p:embed/>
                </p:oleObj>
              </mc:Choice>
              <mc:Fallback>
                <p:oleObj name="公式" r:id="rId1" imgW="1524000" imgH="381000" progId="Equation.3">
                  <p:embed/>
                  <p:pic>
                    <p:nvPicPr>
                      <p:cNvPr id="0" name="图片 12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801688"/>
                        <a:ext cx="31813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3" name="Object 3"/>
          <p:cNvGraphicFramePr>
            <a:graphicFrameLocks noChangeAspect="1"/>
          </p:cNvGraphicFramePr>
          <p:nvPr/>
        </p:nvGraphicFramePr>
        <p:xfrm>
          <a:off x="1225550" y="1576388"/>
          <a:ext cx="27019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3" name="公式" r:id="rId3" imgW="1295400" imgH="457200" progId="Equation.3">
                  <p:embed/>
                </p:oleObj>
              </mc:Choice>
              <mc:Fallback>
                <p:oleObj name="公式" r:id="rId3" imgW="1295400" imgH="457200" progId="Equation.3">
                  <p:embed/>
                  <p:pic>
                    <p:nvPicPr>
                      <p:cNvPr id="0" name="图片 12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576388"/>
                        <a:ext cx="2701925" cy="952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4" name="Object 4"/>
          <p:cNvGraphicFramePr>
            <a:graphicFrameLocks noChangeAspect="1"/>
          </p:cNvGraphicFramePr>
          <p:nvPr/>
        </p:nvGraphicFramePr>
        <p:xfrm>
          <a:off x="1225550" y="2601913"/>
          <a:ext cx="15382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4" name="公式" r:id="rId5" imgW="736600" imgH="381000" progId="Equation.3">
                  <p:embed/>
                </p:oleObj>
              </mc:Choice>
              <mc:Fallback>
                <p:oleObj name="公式" r:id="rId5" imgW="736600" imgH="381000" progId="Equation.3">
                  <p:embed/>
                  <p:pic>
                    <p:nvPicPr>
                      <p:cNvPr id="0" name="图片 126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2601913"/>
                        <a:ext cx="153828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Text Box 5"/>
          <p:cNvSpPr txBox="1">
            <a:spLocks noChangeArrowheads="1"/>
          </p:cNvSpPr>
          <p:nvPr/>
        </p:nvSpPr>
        <p:spPr bwMode="auto">
          <a:xfrm>
            <a:off x="577850" y="2422525"/>
            <a:ext cx="6477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任意磁场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94566" name="Object 6"/>
          <p:cNvGraphicFramePr>
            <a:graphicFrameLocks noChangeAspect="1"/>
          </p:cNvGraphicFramePr>
          <p:nvPr/>
        </p:nvGraphicFramePr>
        <p:xfrm>
          <a:off x="1227832" y="3178175"/>
          <a:ext cx="3632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5" name="公式" r:id="rId7" imgW="1739900" imgH="457200" progId="Equation.3">
                  <p:embed/>
                </p:oleObj>
              </mc:Choice>
              <mc:Fallback>
                <p:oleObj name="公式" r:id="rId7" imgW="1739900" imgH="457200" progId="Equation.3">
                  <p:embed/>
                  <p:pic>
                    <p:nvPicPr>
                      <p:cNvPr id="0" name="图片 126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832" y="3178175"/>
                        <a:ext cx="36322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7" name="Text Box 7"/>
          <p:cNvSpPr txBox="1">
            <a:spLocks noChangeArrowheads="1"/>
          </p:cNvSpPr>
          <p:nvPr/>
        </p:nvSpPr>
        <p:spPr bwMode="auto">
          <a:xfrm>
            <a:off x="539750" y="858838"/>
            <a:ext cx="611188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任意电场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94568" name="Rectangle 15"/>
          <p:cNvSpPr>
            <a:spLocks noChangeArrowheads="1"/>
          </p:cNvSpPr>
          <p:nvPr/>
        </p:nvSpPr>
        <p:spPr bwMode="auto">
          <a:xfrm>
            <a:off x="2233613" y="260350"/>
            <a:ext cx="3097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麦克斯韦方程组</a:t>
            </a:r>
            <a:endParaRPr lang="zh-CN" altLang="en-US" sz="28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94569" name="Text Box 16"/>
          <p:cNvSpPr txBox="1">
            <a:spLocks noChangeArrowheads="1"/>
          </p:cNvSpPr>
          <p:nvPr/>
        </p:nvSpPr>
        <p:spPr bwMode="auto">
          <a:xfrm>
            <a:off x="4805363" y="280988"/>
            <a:ext cx="2144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99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积分形式</a:t>
            </a:r>
            <a:r>
              <a:rPr lang="en-US" altLang="zh-CN" sz="2800" b="1">
                <a:solidFill>
                  <a:srgbClr val="000099"/>
                </a:solidFill>
                <a:ea typeface="黑体" panose="02010609060101010101" pitchFamily="49" charset="-122"/>
              </a:rPr>
              <a:t>)</a:t>
            </a:r>
            <a:endParaRPr lang="en-US" altLang="zh-CN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94570" name="Object 22"/>
          <p:cNvGraphicFramePr>
            <a:graphicFrameLocks noChangeAspect="1"/>
          </p:cNvGraphicFramePr>
          <p:nvPr/>
        </p:nvGraphicFramePr>
        <p:xfrm>
          <a:off x="5399088" y="1270000"/>
          <a:ext cx="1403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6" name="公式" r:id="rId9" imgW="698500" imgH="254000" progId="Equation.3">
                  <p:embed/>
                </p:oleObj>
              </mc:Choice>
              <mc:Fallback>
                <p:oleObj name="公式" r:id="rId9" imgW="698500" imgH="254000" progId="Equation.3">
                  <p:embed/>
                  <p:pic>
                    <p:nvPicPr>
                      <p:cNvPr id="0" name="图片 126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1270000"/>
                        <a:ext cx="1403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1" name="Object 23"/>
          <p:cNvGraphicFramePr>
            <a:graphicFrameLocks noChangeAspect="1"/>
          </p:cNvGraphicFramePr>
          <p:nvPr/>
        </p:nvGraphicFramePr>
        <p:xfrm>
          <a:off x="5440363" y="1846263"/>
          <a:ext cx="15065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7" name="公式" r:id="rId11" imgW="748665" imgH="254000" progId="Equation.3">
                  <p:embed/>
                </p:oleObj>
              </mc:Choice>
              <mc:Fallback>
                <p:oleObj name="公式" r:id="rId11" imgW="748665" imgH="254000" progId="Equation.3">
                  <p:embed/>
                  <p:pic>
                    <p:nvPicPr>
                      <p:cNvPr id="0" name="图片 12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63" y="1846263"/>
                        <a:ext cx="15065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2" name="Object 24"/>
          <p:cNvGraphicFramePr>
            <a:graphicFrameLocks noChangeAspect="1"/>
          </p:cNvGraphicFramePr>
          <p:nvPr/>
        </p:nvGraphicFramePr>
        <p:xfrm>
          <a:off x="5508625" y="2333625"/>
          <a:ext cx="9699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8" name="公式" r:id="rId13" imgW="482600" imgH="241300" progId="Equation.3">
                  <p:embed/>
                </p:oleObj>
              </mc:Choice>
              <mc:Fallback>
                <p:oleObj name="公式" r:id="rId13" imgW="482600" imgH="241300" progId="Equation.3">
                  <p:embed/>
                  <p:pic>
                    <p:nvPicPr>
                      <p:cNvPr id="0" name="图片 126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333625"/>
                        <a:ext cx="96996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3" name="Object 26"/>
          <p:cNvGraphicFramePr>
            <a:graphicFrameLocks noChangeAspect="1"/>
          </p:cNvGraphicFramePr>
          <p:nvPr/>
        </p:nvGraphicFramePr>
        <p:xfrm>
          <a:off x="5434013" y="2890838"/>
          <a:ext cx="2092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9" name="公式" r:id="rId15" imgW="1040765" imgH="241300" progId="Equation.3">
                  <p:embed/>
                </p:oleObj>
              </mc:Choice>
              <mc:Fallback>
                <p:oleObj name="公式" r:id="rId15" imgW="1040765" imgH="241300" progId="Equation.3">
                  <p:embed/>
                  <p:pic>
                    <p:nvPicPr>
                      <p:cNvPr id="0" name="图片 126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3" y="2890838"/>
                        <a:ext cx="2092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4" name="Object 27"/>
          <p:cNvGraphicFramePr>
            <a:graphicFrameLocks noChangeAspect="1"/>
          </p:cNvGraphicFramePr>
          <p:nvPr/>
        </p:nvGraphicFramePr>
        <p:xfrm>
          <a:off x="3167063" y="4205709"/>
          <a:ext cx="28479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0" name="公式" r:id="rId17" imgW="1332865" imgH="406400" progId="Equation.3">
                  <p:embed/>
                </p:oleObj>
              </mc:Choice>
              <mc:Fallback>
                <p:oleObj name="公式" r:id="rId17" imgW="1332865" imgH="406400" progId="Equation.3">
                  <p:embed/>
                  <p:pic>
                    <p:nvPicPr>
                      <p:cNvPr id="0" name="图片 126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205709"/>
                        <a:ext cx="284797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5" name="Object 28"/>
          <p:cNvGraphicFramePr>
            <a:graphicFrameLocks noChangeAspect="1"/>
          </p:cNvGraphicFramePr>
          <p:nvPr/>
        </p:nvGraphicFramePr>
        <p:xfrm>
          <a:off x="6194425" y="4134272"/>
          <a:ext cx="2603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1" name="公式" r:id="rId19" imgW="1218565" imgH="444500" progId="Equation.3">
                  <p:embed/>
                </p:oleObj>
              </mc:Choice>
              <mc:Fallback>
                <p:oleObj name="公式" r:id="rId19" imgW="1218565" imgH="444500" progId="Equation.3">
                  <p:embed/>
                  <p:pic>
                    <p:nvPicPr>
                      <p:cNvPr id="0" name="图片 126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25" y="4134272"/>
                        <a:ext cx="2603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6" name="Text Box 29"/>
          <p:cNvSpPr txBox="1">
            <a:spLocks noChangeArrowheads="1"/>
          </p:cNvSpPr>
          <p:nvPr/>
        </p:nvSpPr>
        <p:spPr bwMode="auto">
          <a:xfrm>
            <a:off x="539750" y="4350172"/>
            <a:ext cx="267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</a:rPr>
              <a:t>电磁场的能量：</a:t>
            </a:r>
            <a:endParaRPr lang="zh-CN" altLang="en-US" sz="2800" b="1">
              <a:solidFill>
                <a:srgbClr val="000099"/>
              </a:solidFill>
            </a:endParaRPr>
          </a:p>
        </p:txBody>
      </p:sp>
      <p:sp>
        <p:nvSpPr>
          <p:cNvPr id="194577" name="Rectangle 30"/>
          <p:cNvSpPr>
            <a:spLocks noChangeArrowheads="1"/>
          </p:cNvSpPr>
          <p:nvPr/>
        </p:nvSpPr>
        <p:spPr bwMode="auto">
          <a:xfrm>
            <a:off x="5222875" y="1196975"/>
            <a:ext cx="2482850" cy="2305050"/>
          </a:xfrm>
          <a:prstGeom prst="rect">
            <a:avLst/>
          </a:prstGeom>
          <a:noFill/>
          <a:ln w="28575" algn="ctr">
            <a:solidFill>
              <a:srgbClr val="000099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AutoShape 2"/>
          <p:cNvSpPr>
            <a:spLocks noChangeArrowheads="1"/>
          </p:cNvSpPr>
          <p:nvPr/>
        </p:nvSpPr>
        <p:spPr bwMode="auto">
          <a:xfrm>
            <a:off x="5121275" y="3357563"/>
            <a:ext cx="2863850" cy="2881312"/>
          </a:xfrm>
          <a:prstGeom prst="rightArrowCallout">
            <a:avLst>
              <a:gd name="adj1" fmla="val 13806"/>
              <a:gd name="adj2" fmla="val 14244"/>
              <a:gd name="adj3" fmla="val 8370"/>
              <a:gd name="adj4" fmla="val 82704"/>
            </a:avLst>
          </a:prstGeom>
          <a:solidFill>
            <a:srgbClr val="EAEAEA"/>
          </a:solidFill>
          <a:ln w="28575">
            <a:solidFill>
              <a:srgbClr val="FF0000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1075" name="Text Box 3"/>
          <p:cNvSpPr txBox="1">
            <a:spLocks noChangeArrowheads="1"/>
          </p:cNvSpPr>
          <p:nvPr/>
        </p:nvSpPr>
        <p:spPr bwMode="auto">
          <a:xfrm>
            <a:off x="8008938" y="3413125"/>
            <a:ext cx="639762" cy="2743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eaVert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微分形式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1076" name="Rectangle 4"/>
          <p:cNvSpPr>
            <a:spLocks noChangeArrowheads="1"/>
          </p:cNvSpPr>
          <p:nvPr/>
        </p:nvSpPr>
        <p:spPr bwMode="auto">
          <a:xfrm>
            <a:off x="719138" y="296863"/>
            <a:ext cx="6373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麦克斯韦方程组的微分形式</a:t>
            </a:r>
            <a:endParaRPr lang="zh-CN" altLang="en-US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sp>
        <p:nvSpPr>
          <p:cNvPr id="1411077" name="Rectangle 5"/>
          <p:cNvSpPr>
            <a:spLocks noChangeArrowheads="1"/>
          </p:cNvSpPr>
          <p:nvPr/>
        </p:nvSpPr>
        <p:spPr bwMode="auto">
          <a:xfrm>
            <a:off x="1601788" y="1374850"/>
            <a:ext cx="3221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Gauss</a:t>
            </a:r>
            <a:r>
              <a:rPr lang="zh-CN" alt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定理</a:t>
            </a:r>
            <a:endParaRPr lang="zh-CN" alt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11078" name="Rectangle 6"/>
          <p:cNvSpPr>
            <a:spLocks noChangeArrowheads="1"/>
          </p:cNvSpPr>
          <p:nvPr/>
        </p:nvSpPr>
        <p:spPr bwMode="auto">
          <a:xfrm>
            <a:off x="1601788" y="2060650"/>
            <a:ext cx="3287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Stokes</a:t>
            </a:r>
            <a:r>
              <a:rPr lang="zh-CN" altLang="en-US" sz="2800" b="1">
                <a:solidFill>
                  <a:srgbClr val="000000"/>
                </a:solidFill>
              </a:rPr>
              <a:t>定理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1079" name="Rectangle 7"/>
          <p:cNvSpPr>
            <a:spLocks noChangeArrowheads="1"/>
          </p:cNvSpPr>
          <p:nvPr/>
        </p:nvSpPr>
        <p:spPr bwMode="auto">
          <a:xfrm>
            <a:off x="969963" y="90872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数学定理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grpSp>
        <p:nvGrpSpPr>
          <p:cNvPr id="1411080" name="Group 8"/>
          <p:cNvGrpSpPr/>
          <p:nvPr/>
        </p:nvGrpSpPr>
        <p:grpSpPr bwMode="auto">
          <a:xfrm>
            <a:off x="3962400" y="1358975"/>
            <a:ext cx="3276600" cy="604837"/>
            <a:chOff x="2508" y="941"/>
            <a:chExt cx="2064" cy="381"/>
          </a:xfrm>
        </p:grpSpPr>
        <p:graphicFrame>
          <p:nvGraphicFramePr>
            <p:cNvPr id="195613" name="Object 9"/>
            <p:cNvGraphicFramePr/>
            <p:nvPr/>
          </p:nvGraphicFramePr>
          <p:xfrm>
            <a:off x="2508" y="941"/>
            <a:ext cx="2064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3" name="Equation" r:id="rId1" imgW="3327400" imgH="571500" progId="Equation.DSMT4">
                    <p:embed/>
                  </p:oleObj>
                </mc:Choice>
                <mc:Fallback>
                  <p:oleObj name="Equation" r:id="rId1" imgW="3327400" imgH="571500" progId="Equation.DSMT4">
                    <p:embed/>
                    <p:pic>
                      <p:nvPicPr>
                        <p:cNvPr id="0" name="图片 1370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8" y="941"/>
                          <a:ext cx="2064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614" name="Oval 10"/>
            <p:cNvSpPr>
              <a:spLocks noChangeArrowheads="1"/>
            </p:cNvSpPr>
            <p:nvPr/>
          </p:nvSpPr>
          <p:spPr bwMode="auto">
            <a:xfrm>
              <a:off x="2514" y="1077"/>
              <a:ext cx="93" cy="10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411083" name="Object 11"/>
          <p:cNvGraphicFramePr/>
          <p:nvPr/>
        </p:nvGraphicFramePr>
        <p:xfrm>
          <a:off x="5292725" y="3897313"/>
          <a:ext cx="179863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" name="Equation" r:id="rId3" imgW="1981200" imgH="914400" progId="Equation.DSMT4">
                  <p:embed/>
                </p:oleObj>
              </mc:Choice>
              <mc:Fallback>
                <p:oleObj name="Equation" r:id="rId3" imgW="1981200" imgH="914400" progId="Equation.DSMT4">
                  <p:embed/>
                  <p:pic>
                    <p:nvPicPr>
                      <p:cNvPr id="0" name="图片 137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897313"/>
                        <a:ext cx="179863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84" name="Object 12"/>
          <p:cNvGraphicFramePr/>
          <p:nvPr/>
        </p:nvGraphicFramePr>
        <p:xfrm>
          <a:off x="5297488" y="4854575"/>
          <a:ext cx="1308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" name="Equation" r:id="rId5" imgW="1256665" imgH="406400" progId="Equation.DSMT4">
                  <p:embed/>
                </p:oleObj>
              </mc:Choice>
              <mc:Fallback>
                <p:oleObj name="Equation" r:id="rId5" imgW="1256665" imgH="406400" progId="Equation.DSMT4">
                  <p:embed/>
                  <p:pic>
                    <p:nvPicPr>
                      <p:cNvPr id="0" name="图片 1371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4854575"/>
                        <a:ext cx="1308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85" name="Object 13"/>
          <p:cNvGraphicFramePr/>
          <p:nvPr/>
        </p:nvGraphicFramePr>
        <p:xfrm>
          <a:off x="5292725" y="3392488"/>
          <a:ext cx="12573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" name="Equation" r:id="rId7" imgW="1409065" imgH="482600" progId="Equation.DSMT4">
                  <p:embed/>
                </p:oleObj>
              </mc:Choice>
              <mc:Fallback>
                <p:oleObj name="Equation" r:id="rId7" imgW="1409065" imgH="482600" progId="Equation.DSMT4">
                  <p:embed/>
                  <p:pic>
                    <p:nvPicPr>
                      <p:cNvPr id="0" name="图片 137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392488"/>
                        <a:ext cx="12573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86" name="Object 14"/>
          <p:cNvGraphicFramePr/>
          <p:nvPr/>
        </p:nvGraphicFramePr>
        <p:xfrm>
          <a:off x="5310188" y="5346700"/>
          <a:ext cx="19907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7" name="Equation" r:id="rId9" imgW="2349500" imgH="914400" progId="Equation.DSMT4">
                  <p:embed/>
                </p:oleObj>
              </mc:Choice>
              <mc:Fallback>
                <p:oleObj name="Equation" r:id="rId9" imgW="2349500" imgH="914400" progId="Equation.DSMT4">
                  <p:embed/>
                  <p:pic>
                    <p:nvPicPr>
                      <p:cNvPr id="0" name="图片 137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188" y="5346700"/>
                        <a:ext cx="19907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1087" name="Text Box 15"/>
          <p:cNvSpPr txBox="1">
            <a:spLocks noChangeArrowheads="1"/>
          </p:cNvSpPr>
          <p:nvPr/>
        </p:nvSpPr>
        <p:spPr bwMode="auto">
          <a:xfrm>
            <a:off x="969963" y="2780928"/>
            <a:ext cx="5086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麦克斯韦方程组积分形式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11088" name="Group 16"/>
          <p:cNvGrpSpPr/>
          <p:nvPr/>
        </p:nvGrpSpPr>
        <p:grpSpPr bwMode="auto">
          <a:xfrm>
            <a:off x="495300" y="3463925"/>
            <a:ext cx="4478338" cy="2719388"/>
            <a:chOff x="298" y="2154"/>
            <a:chExt cx="2821" cy="1713"/>
          </a:xfrm>
        </p:grpSpPr>
        <p:sp>
          <p:nvSpPr>
            <p:cNvPr id="195602" name="AutoShape 17"/>
            <p:cNvSpPr/>
            <p:nvPr/>
          </p:nvSpPr>
          <p:spPr bwMode="auto">
            <a:xfrm>
              <a:off x="777" y="2284"/>
              <a:ext cx="234" cy="1382"/>
            </a:xfrm>
            <a:prstGeom prst="leftBrace">
              <a:avLst>
                <a:gd name="adj1" fmla="val 49217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5603" name="Object 18"/>
            <p:cNvGraphicFramePr>
              <a:graphicFrameLocks noChangeAspect="1"/>
            </p:cNvGraphicFramePr>
            <p:nvPr/>
          </p:nvGraphicFramePr>
          <p:xfrm>
            <a:off x="298" y="2796"/>
            <a:ext cx="528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8" name="剪辑" r:id="rId11" imgW="4356100" imgH="4025900" progId="MS_ClipArt_Gallery.2">
                    <p:embed/>
                  </p:oleObj>
                </mc:Choice>
                <mc:Fallback>
                  <p:oleObj name="剪辑" r:id="rId11" imgW="4356100" imgH="4025900" progId="MS_ClipArt_Gallery.2">
                    <p:embed/>
                    <p:pic>
                      <p:nvPicPr>
                        <p:cNvPr id="0" name="图片 137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" y="2796"/>
                          <a:ext cx="528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04" name="Object 19"/>
            <p:cNvGraphicFramePr>
              <a:graphicFrameLocks noChangeAspect="1"/>
            </p:cNvGraphicFramePr>
            <p:nvPr/>
          </p:nvGraphicFramePr>
          <p:xfrm>
            <a:off x="1061" y="3379"/>
            <a:ext cx="2058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9" name="Equation" r:id="rId13" imgW="3581400" imgH="774700" progId="Equation.DSMT4">
                    <p:embed/>
                  </p:oleObj>
                </mc:Choice>
                <mc:Fallback>
                  <p:oleObj name="Equation" r:id="rId13" imgW="3581400" imgH="774700" progId="Equation.DSMT4">
                    <p:embed/>
                    <p:pic>
                      <p:nvPicPr>
                        <p:cNvPr id="0" name="图片 137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1" y="3379"/>
                          <a:ext cx="2058" cy="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05" name="Object 20"/>
            <p:cNvGraphicFramePr>
              <a:graphicFrameLocks noChangeAspect="1"/>
            </p:cNvGraphicFramePr>
            <p:nvPr/>
          </p:nvGraphicFramePr>
          <p:xfrm>
            <a:off x="1075" y="2523"/>
            <a:ext cx="1782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0" name="Equation" r:id="rId15" imgW="2882900" imgH="774700" progId="Equation.DSMT4">
                    <p:embed/>
                  </p:oleObj>
                </mc:Choice>
                <mc:Fallback>
                  <p:oleObj name="Equation" r:id="rId15" imgW="2882900" imgH="774700" progId="Equation.DSMT4">
                    <p:embed/>
                    <p:pic>
                      <p:nvPicPr>
                        <p:cNvPr id="0" name="图片 137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" y="2523"/>
                          <a:ext cx="1782" cy="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06" name="Object 21"/>
            <p:cNvGraphicFramePr>
              <a:graphicFrameLocks noChangeAspect="1"/>
            </p:cNvGraphicFramePr>
            <p:nvPr/>
          </p:nvGraphicFramePr>
          <p:xfrm>
            <a:off x="1073" y="2154"/>
            <a:ext cx="141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1" name="Equation" r:id="rId17" imgW="2667000" imgH="571500" progId="Equation.DSMT4">
                    <p:embed/>
                  </p:oleObj>
                </mc:Choice>
                <mc:Fallback>
                  <p:oleObj name="Equation" r:id="rId17" imgW="2667000" imgH="571500" progId="Equation.DSMT4">
                    <p:embed/>
                    <p:pic>
                      <p:nvPicPr>
                        <p:cNvPr id="0" name="图片 137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2154"/>
                          <a:ext cx="141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607" name="Object 22"/>
            <p:cNvGraphicFramePr>
              <a:graphicFrameLocks noChangeAspect="1"/>
            </p:cNvGraphicFramePr>
            <p:nvPr/>
          </p:nvGraphicFramePr>
          <p:xfrm>
            <a:off x="1068" y="3072"/>
            <a:ext cx="1065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2" name="Equation" r:id="rId19" imgW="1727200" imgH="571500" progId="Equation.DSMT4">
                    <p:embed/>
                  </p:oleObj>
                </mc:Choice>
                <mc:Fallback>
                  <p:oleObj name="Equation" r:id="rId19" imgW="1727200" imgH="571500" progId="Equation.DSMT4">
                    <p:embed/>
                    <p:pic>
                      <p:nvPicPr>
                        <p:cNvPr id="0" name="图片 137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072"/>
                          <a:ext cx="1065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608" name="Oval 23"/>
            <p:cNvSpPr>
              <a:spLocks noChangeArrowheads="1"/>
            </p:cNvSpPr>
            <p:nvPr/>
          </p:nvSpPr>
          <p:spPr bwMode="auto">
            <a:xfrm>
              <a:off x="1085" y="2258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5609" name="Oval 24"/>
            <p:cNvSpPr>
              <a:spLocks noChangeArrowheads="1"/>
            </p:cNvSpPr>
            <p:nvPr/>
          </p:nvSpPr>
          <p:spPr bwMode="auto">
            <a:xfrm>
              <a:off x="1082" y="2728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5610" name="Oval 25"/>
            <p:cNvSpPr>
              <a:spLocks noChangeArrowheads="1"/>
            </p:cNvSpPr>
            <p:nvPr/>
          </p:nvSpPr>
          <p:spPr bwMode="auto">
            <a:xfrm>
              <a:off x="1074" y="3191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5611" name="Oval 26"/>
            <p:cNvSpPr>
              <a:spLocks noChangeArrowheads="1"/>
            </p:cNvSpPr>
            <p:nvPr/>
          </p:nvSpPr>
          <p:spPr bwMode="auto">
            <a:xfrm>
              <a:off x="1062" y="3585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5612" name="Text Box 27"/>
            <p:cNvSpPr txBox="1">
              <a:spLocks noChangeArrowheads="1"/>
            </p:cNvSpPr>
            <p:nvPr/>
          </p:nvSpPr>
          <p:spPr bwMode="auto">
            <a:xfrm>
              <a:off x="2022" y="3650"/>
              <a:ext cx="7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传导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11100" name="Group 28"/>
          <p:cNvGrpSpPr/>
          <p:nvPr/>
        </p:nvGrpSpPr>
        <p:grpSpPr bwMode="auto">
          <a:xfrm>
            <a:off x="3962400" y="2086050"/>
            <a:ext cx="3379788" cy="550862"/>
            <a:chOff x="2496" y="1399"/>
            <a:chExt cx="2129" cy="347"/>
          </a:xfrm>
        </p:grpSpPr>
        <p:graphicFrame>
          <p:nvGraphicFramePr>
            <p:cNvPr id="195600" name="Object 29"/>
            <p:cNvGraphicFramePr/>
            <p:nvPr/>
          </p:nvGraphicFramePr>
          <p:xfrm>
            <a:off x="2496" y="1399"/>
            <a:ext cx="2129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3" name="Equation" r:id="rId21" imgW="3505200" imgH="571500" progId="Equation.DSMT4">
                    <p:embed/>
                  </p:oleObj>
                </mc:Choice>
                <mc:Fallback>
                  <p:oleObj name="Equation" r:id="rId21" imgW="3505200" imgH="571500" progId="Equation.DSMT4">
                    <p:embed/>
                    <p:pic>
                      <p:nvPicPr>
                        <p:cNvPr id="0" name="图片 1371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399"/>
                          <a:ext cx="2129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601" name="Oval 30"/>
            <p:cNvSpPr>
              <a:spLocks noChangeArrowheads="1"/>
            </p:cNvSpPr>
            <p:nvPr/>
          </p:nvSpPr>
          <p:spPr bwMode="auto">
            <a:xfrm>
              <a:off x="2501" y="1508"/>
              <a:ext cx="93" cy="10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1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41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1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1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41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41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1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1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1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1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1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1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1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1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1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1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1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1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1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1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1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1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1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1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1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1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1074" grpId="0" animBg="1"/>
      <p:bldP spid="1411075" grpId="0" animBg="1" autoUpdateAnimBg="0"/>
      <p:bldP spid="1411076" grpId="0" autoUpdateAnimBg="0" build="p"/>
      <p:bldP spid="1411077" grpId="0"/>
      <p:bldP spid="1411078" grpId="0"/>
      <p:bldP spid="1411079" grpId="0" autoUpdateAnimBg="0" build="p"/>
      <p:bldP spid="14110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Rectangle 2"/>
          <p:cNvSpPr>
            <a:spLocks noChangeArrowheads="1"/>
          </p:cNvSpPr>
          <p:nvPr/>
        </p:nvSpPr>
        <p:spPr bwMode="auto">
          <a:xfrm>
            <a:off x="679450" y="18864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电磁波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2099" name="Text Box 3"/>
          <p:cNvSpPr txBox="1">
            <a:spLocks noChangeArrowheads="1"/>
          </p:cNvSpPr>
          <p:nvPr/>
        </p:nvSpPr>
        <p:spPr bwMode="auto">
          <a:xfrm>
            <a:off x="843235" y="736749"/>
            <a:ext cx="6969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远离波源的场区，无自由电荷及传导电流</a:t>
            </a:r>
            <a:r>
              <a:rPr lang="zh-CN" altLang="en-US" sz="2800" dirty="0">
                <a:solidFill>
                  <a:srgbClr val="000000"/>
                </a:solidFill>
              </a:rPr>
              <a:t>：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412100" name="Object 4"/>
          <p:cNvGraphicFramePr>
            <a:graphicFrameLocks noChangeAspect="1"/>
          </p:cNvGraphicFramePr>
          <p:nvPr/>
        </p:nvGraphicFramePr>
        <p:xfrm>
          <a:off x="897210" y="1313011"/>
          <a:ext cx="133191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5" name="公式" r:id="rId1" imgW="622300" imgH="241300" progId="Equation.3">
                  <p:embed/>
                </p:oleObj>
              </mc:Choice>
              <mc:Fallback>
                <p:oleObj name="公式" r:id="rId1" imgW="622300" imgH="241300" progId="Equation.3">
                  <p:embed/>
                  <p:pic>
                    <p:nvPicPr>
                      <p:cNvPr id="0" name="图片 148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210" y="1313011"/>
                        <a:ext cx="1331913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01" name="Object 5"/>
          <p:cNvGraphicFramePr>
            <a:graphicFrameLocks noChangeAspect="1"/>
          </p:cNvGraphicFramePr>
          <p:nvPr/>
        </p:nvGraphicFramePr>
        <p:xfrm>
          <a:off x="933723" y="1816249"/>
          <a:ext cx="18748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6" name="公式" r:id="rId3" imgW="876300" imgH="419100" progId="Equation.3">
                  <p:embed/>
                </p:oleObj>
              </mc:Choice>
              <mc:Fallback>
                <p:oleObj name="公式" r:id="rId3" imgW="876300" imgH="419100" progId="Equation.3">
                  <p:embed/>
                  <p:pic>
                    <p:nvPicPr>
                      <p:cNvPr id="0" name="图片 148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723" y="1816249"/>
                        <a:ext cx="187483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02" name="Object 6"/>
          <p:cNvGraphicFramePr>
            <a:graphicFrameLocks noChangeAspect="1"/>
          </p:cNvGraphicFramePr>
          <p:nvPr/>
        </p:nvGraphicFramePr>
        <p:xfrm>
          <a:off x="1005160" y="2681436"/>
          <a:ext cx="12493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7" name="公式" r:id="rId5" imgW="583565" imgH="215900" progId="Equation.3">
                  <p:embed/>
                </p:oleObj>
              </mc:Choice>
              <mc:Fallback>
                <p:oleObj name="公式" r:id="rId5" imgW="583565" imgH="215900" progId="Equation.3">
                  <p:embed/>
                  <p:pic>
                    <p:nvPicPr>
                      <p:cNvPr id="0" name="图片 14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160" y="2681436"/>
                        <a:ext cx="12493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03" name="Object 7"/>
          <p:cNvGraphicFramePr>
            <a:graphicFrameLocks noChangeAspect="1"/>
          </p:cNvGraphicFramePr>
          <p:nvPr/>
        </p:nvGraphicFramePr>
        <p:xfrm>
          <a:off x="967060" y="3221186"/>
          <a:ext cx="21986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8" name="公式" r:id="rId7" imgW="1028700" imgH="419100" progId="Equation.3">
                  <p:embed/>
                </p:oleObj>
              </mc:Choice>
              <mc:Fallback>
                <p:oleObj name="公式" r:id="rId7" imgW="1028700" imgH="419100" progId="Equation.3">
                  <p:embed/>
                  <p:pic>
                    <p:nvPicPr>
                      <p:cNvPr id="0" name="图片 14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060" y="3221186"/>
                        <a:ext cx="2198688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04" name="Object 8"/>
          <p:cNvGraphicFramePr>
            <a:graphicFrameLocks noChangeAspect="1"/>
          </p:cNvGraphicFramePr>
          <p:nvPr/>
        </p:nvGraphicFramePr>
        <p:xfrm>
          <a:off x="3091135" y="3248174"/>
          <a:ext cx="81438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9" name="公式" r:id="rId9" imgW="381000" imgH="419100" progId="Equation.3">
                  <p:embed/>
                </p:oleObj>
              </mc:Choice>
              <mc:Fallback>
                <p:oleObj name="公式" r:id="rId9" imgW="381000" imgH="419100" progId="Equation.3">
                  <p:embed/>
                  <p:pic>
                    <p:nvPicPr>
                      <p:cNvPr id="0" name="图片 14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135" y="3248174"/>
                        <a:ext cx="81438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05" name="Object 9"/>
          <p:cNvGraphicFramePr>
            <a:graphicFrameLocks noChangeAspect="1"/>
          </p:cNvGraphicFramePr>
          <p:nvPr/>
        </p:nvGraphicFramePr>
        <p:xfrm>
          <a:off x="2262460" y="1384449"/>
          <a:ext cx="5159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0" name="公式" r:id="rId11" imgW="241300" imgH="177800" progId="Equation.3">
                  <p:embed/>
                </p:oleObj>
              </mc:Choice>
              <mc:Fallback>
                <p:oleObj name="公式" r:id="rId11" imgW="241300" imgH="177800" progId="Equation.3">
                  <p:embed/>
                  <p:pic>
                    <p:nvPicPr>
                      <p:cNvPr id="0" name="图片 14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460" y="1384449"/>
                        <a:ext cx="515938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6" name="AutoShape 10"/>
          <p:cNvSpPr>
            <a:spLocks noChangeArrowheads="1"/>
          </p:cNvSpPr>
          <p:nvPr/>
        </p:nvSpPr>
        <p:spPr bwMode="auto">
          <a:xfrm>
            <a:off x="3054623" y="1420961"/>
            <a:ext cx="539750" cy="325438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2107" name="Object 11"/>
          <p:cNvGraphicFramePr>
            <a:graphicFrameLocks noChangeAspect="1"/>
          </p:cNvGraphicFramePr>
          <p:nvPr/>
        </p:nvGraphicFramePr>
        <p:xfrm>
          <a:off x="3738835" y="1339999"/>
          <a:ext cx="12509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1" name="公式" r:id="rId13" imgW="583565" imgH="215900" progId="Equation.3">
                  <p:embed/>
                </p:oleObj>
              </mc:Choice>
              <mc:Fallback>
                <p:oleObj name="公式" r:id="rId13" imgW="583565" imgH="215900" progId="Equation.3">
                  <p:embed/>
                  <p:pic>
                    <p:nvPicPr>
                      <p:cNvPr id="0" name="图片 14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835" y="1339999"/>
                        <a:ext cx="12509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8" name="AutoShape 12"/>
          <p:cNvSpPr>
            <a:spLocks noChangeArrowheads="1"/>
          </p:cNvSpPr>
          <p:nvPr/>
        </p:nvSpPr>
        <p:spPr bwMode="auto">
          <a:xfrm>
            <a:off x="3054623" y="2789386"/>
            <a:ext cx="539750" cy="325438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2109" name="Object 13"/>
          <p:cNvGraphicFramePr>
            <a:graphicFrameLocks noChangeAspect="1"/>
          </p:cNvGraphicFramePr>
          <p:nvPr/>
        </p:nvGraphicFramePr>
        <p:xfrm>
          <a:off x="3810273" y="2708424"/>
          <a:ext cx="130651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" name="公式" r:id="rId15" imgW="609600" imgH="215900" progId="Equation.3">
                  <p:embed/>
                </p:oleObj>
              </mc:Choice>
              <mc:Fallback>
                <p:oleObj name="公式" r:id="rId15" imgW="609600" imgH="215900" progId="Equation.3">
                  <p:embed/>
                  <p:pic>
                    <p:nvPicPr>
                      <p:cNvPr id="0" name="图片 14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273" y="2708424"/>
                        <a:ext cx="130651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10" name="AutoShape 14"/>
          <p:cNvSpPr>
            <a:spLocks noChangeArrowheads="1"/>
          </p:cNvSpPr>
          <p:nvPr/>
        </p:nvSpPr>
        <p:spPr bwMode="auto">
          <a:xfrm>
            <a:off x="3054623" y="2132161"/>
            <a:ext cx="539750" cy="325438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2111" name="AutoShape 15"/>
          <p:cNvSpPr>
            <a:spLocks noChangeArrowheads="1"/>
          </p:cNvSpPr>
          <p:nvPr/>
        </p:nvSpPr>
        <p:spPr bwMode="auto">
          <a:xfrm>
            <a:off x="4170635" y="3572024"/>
            <a:ext cx="539750" cy="325437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2112" name="Object 16"/>
          <p:cNvGraphicFramePr>
            <a:graphicFrameLocks noChangeAspect="1"/>
          </p:cNvGraphicFramePr>
          <p:nvPr/>
        </p:nvGraphicFramePr>
        <p:xfrm>
          <a:off x="894035" y="4184799"/>
          <a:ext cx="38576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" name="公式" r:id="rId17" imgW="1803400" imgH="419100" progId="Equation.3">
                  <p:embed/>
                </p:oleObj>
              </mc:Choice>
              <mc:Fallback>
                <p:oleObj name="公式" r:id="rId17" imgW="1803400" imgH="419100" progId="Equation.3">
                  <p:embed/>
                  <p:pic>
                    <p:nvPicPr>
                      <p:cNvPr id="0" name="图片 14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35" y="4184799"/>
                        <a:ext cx="38576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3" name="Object 17"/>
          <p:cNvGraphicFramePr>
            <a:graphicFrameLocks noChangeAspect="1"/>
          </p:cNvGraphicFramePr>
          <p:nvPr/>
        </p:nvGraphicFramePr>
        <p:xfrm>
          <a:off x="4854848" y="4184799"/>
          <a:ext cx="241776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" name="公式" r:id="rId19" imgW="1130300" imgH="419100" progId="Equation.3">
                  <p:embed/>
                </p:oleObj>
              </mc:Choice>
              <mc:Fallback>
                <p:oleObj name="公式" r:id="rId19" imgW="1130300" imgH="419100" progId="Equation.3">
                  <p:embed/>
                  <p:pic>
                    <p:nvPicPr>
                      <p:cNvPr id="0" name="图片 14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848" y="4184799"/>
                        <a:ext cx="2417762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4" name="Object 18"/>
          <p:cNvGraphicFramePr>
            <a:graphicFrameLocks noChangeAspect="1"/>
          </p:cNvGraphicFramePr>
          <p:nvPr/>
        </p:nvGraphicFramePr>
        <p:xfrm>
          <a:off x="930548" y="5057924"/>
          <a:ext cx="3749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5" name="公式" r:id="rId21" imgW="1752600" imgH="241300" progId="Equation.3">
                  <p:embed/>
                </p:oleObj>
              </mc:Choice>
              <mc:Fallback>
                <p:oleObj name="公式" r:id="rId21" imgW="1752600" imgH="241300" progId="Equation.3">
                  <p:embed/>
                  <p:pic>
                    <p:nvPicPr>
                      <p:cNvPr id="0" name="图片 14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548" y="5057924"/>
                        <a:ext cx="37496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5" name="Object 19"/>
          <p:cNvGraphicFramePr>
            <a:graphicFrameLocks noChangeAspect="1"/>
          </p:cNvGraphicFramePr>
          <p:nvPr/>
        </p:nvGraphicFramePr>
        <p:xfrm>
          <a:off x="4746898" y="5021411"/>
          <a:ext cx="119538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6" name="公式" r:id="rId23" imgW="558800" imgH="215900" progId="Equation.3">
                  <p:embed/>
                </p:oleObj>
              </mc:Choice>
              <mc:Fallback>
                <p:oleObj name="公式" r:id="rId23" imgW="558800" imgH="215900" progId="Equation.3">
                  <p:embed/>
                  <p:pic>
                    <p:nvPicPr>
                      <p:cNvPr id="0" name="图片 14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898" y="5021411"/>
                        <a:ext cx="119538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6" name="Object 20"/>
          <p:cNvGraphicFramePr>
            <a:graphicFrameLocks noChangeAspect="1"/>
          </p:cNvGraphicFramePr>
          <p:nvPr/>
        </p:nvGraphicFramePr>
        <p:xfrm>
          <a:off x="3387998" y="5561161"/>
          <a:ext cx="29067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7" name="公式" r:id="rId25" imgW="1358900" imgH="419100" progId="Equation.3">
                  <p:embed/>
                </p:oleObj>
              </mc:Choice>
              <mc:Fallback>
                <p:oleObj name="公式" r:id="rId25" imgW="1358900" imgH="419100" progId="Equation.3">
                  <p:embed/>
                  <p:pic>
                    <p:nvPicPr>
                      <p:cNvPr id="0" name="图片 14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998" y="5561161"/>
                        <a:ext cx="2906712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7" name="Object 21"/>
          <p:cNvGraphicFramePr>
            <a:graphicFrameLocks noChangeAspect="1"/>
          </p:cNvGraphicFramePr>
          <p:nvPr/>
        </p:nvGraphicFramePr>
        <p:xfrm>
          <a:off x="3667398" y="1813074"/>
          <a:ext cx="25812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8" name="公式" r:id="rId27" imgW="1206500" imgH="419100" progId="Equation.3">
                  <p:embed/>
                </p:oleObj>
              </mc:Choice>
              <mc:Fallback>
                <p:oleObj name="公式" r:id="rId27" imgW="1206500" imgH="419100" progId="Equation.3">
                  <p:embed/>
                  <p:pic>
                    <p:nvPicPr>
                      <p:cNvPr id="0" name="图片 14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398" y="1813074"/>
                        <a:ext cx="258127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2118" name="Object 22"/>
          <p:cNvGraphicFramePr>
            <a:graphicFrameLocks noChangeAspect="1"/>
          </p:cNvGraphicFramePr>
          <p:nvPr/>
        </p:nvGraphicFramePr>
        <p:xfrm>
          <a:off x="4783410" y="3248174"/>
          <a:ext cx="230663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9" name="公式" r:id="rId29" imgW="1079500" imgH="419100" progId="Equation.3">
                  <p:embed/>
                </p:oleObj>
              </mc:Choice>
              <mc:Fallback>
                <p:oleObj name="公式" r:id="rId29" imgW="1079500" imgH="419100" progId="Equation.3">
                  <p:embed/>
                  <p:pic>
                    <p:nvPicPr>
                      <p:cNvPr id="0" name="图片 14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410" y="3248174"/>
                        <a:ext cx="230663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1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1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1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1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1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1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1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1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1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1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1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1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1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1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1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141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2098" grpId="0" autoUpdateAnimBg="0" build="p"/>
      <p:bldP spid="1412099" grpId="0"/>
      <p:bldP spid="1412106" grpId="0" animBg="1"/>
      <p:bldP spid="1412108" grpId="0" animBg="1"/>
      <p:bldP spid="1412110" grpId="0" animBg="1"/>
      <p:bldP spid="1412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4" name="Object 6"/>
          <p:cNvGraphicFramePr>
            <a:graphicFrameLocks noChangeAspect="1"/>
          </p:cNvGraphicFramePr>
          <p:nvPr/>
        </p:nvGraphicFramePr>
        <p:xfrm>
          <a:off x="1511300" y="1689100"/>
          <a:ext cx="301466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6" name="公式" r:id="rId1" imgW="1409700" imgH="419100" progId="Equation.3">
                  <p:embed/>
                </p:oleObj>
              </mc:Choice>
              <mc:Fallback>
                <p:oleObj name="公式" r:id="rId1" imgW="1409700" imgH="419100" progId="Equation.3">
                  <p:embed/>
                  <p:pic>
                    <p:nvPicPr>
                      <p:cNvPr id="0" name="图片 15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689100"/>
                        <a:ext cx="3014663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5" name="Object 7"/>
          <p:cNvGraphicFramePr>
            <a:graphicFrameLocks noChangeAspect="1"/>
          </p:cNvGraphicFramePr>
          <p:nvPr/>
        </p:nvGraphicFramePr>
        <p:xfrm>
          <a:off x="1521271" y="2876550"/>
          <a:ext cx="29067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" name="公式" r:id="rId3" imgW="1358900" imgH="419100" progId="Equation.3">
                  <p:embed/>
                </p:oleObj>
              </mc:Choice>
              <mc:Fallback>
                <p:oleObj name="公式" r:id="rId3" imgW="1358900" imgH="419100" progId="Equation.3">
                  <p:embed/>
                  <p:pic>
                    <p:nvPicPr>
                      <p:cNvPr id="0" name="图片 15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271" y="2876550"/>
                        <a:ext cx="2906713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AutoShape 8"/>
          <p:cNvSpPr/>
          <p:nvPr/>
        </p:nvSpPr>
        <p:spPr bwMode="auto">
          <a:xfrm>
            <a:off x="4716463" y="1905000"/>
            <a:ext cx="250825" cy="1547813"/>
          </a:xfrm>
          <a:prstGeom prst="rightBrace">
            <a:avLst>
              <a:gd name="adj1" fmla="val 51424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97637" name="Text Box 9"/>
          <p:cNvSpPr txBox="1">
            <a:spLocks noChangeArrowheads="1"/>
          </p:cNvSpPr>
          <p:nvPr/>
        </p:nvSpPr>
        <p:spPr bwMode="auto">
          <a:xfrm>
            <a:off x="5076056" y="2371725"/>
            <a:ext cx="3275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电磁场的波动方程</a:t>
            </a:r>
            <a:endParaRPr lang="zh-CN" altLang="en-US" sz="2800" dirty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97638" name="Text Box 10"/>
          <p:cNvSpPr txBox="1">
            <a:spLocks noChangeArrowheads="1"/>
          </p:cNvSpPr>
          <p:nvPr/>
        </p:nvSpPr>
        <p:spPr bwMode="auto">
          <a:xfrm>
            <a:off x="646832" y="4329460"/>
            <a:ext cx="4500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波动方程的一般表达式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:</a:t>
            </a:r>
            <a:endParaRPr lang="en-US" altLang="zh-CN" sz="28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97639" name="Object 11"/>
          <p:cNvGraphicFramePr>
            <a:graphicFrameLocks noChangeAspect="1"/>
          </p:cNvGraphicFramePr>
          <p:nvPr/>
        </p:nvGraphicFramePr>
        <p:xfrm>
          <a:off x="1369144" y="4931122"/>
          <a:ext cx="19272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8" name="Equation" r:id="rId5" imgW="901065" imgH="419100" progId="Equation.DSMT4">
                  <p:embed/>
                </p:oleObj>
              </mc:Choice>
              <mc:Fallback>
                <p:oleObj name="Equation" r:id="rId5" imgW="901065" imgH="419100" progId="Equation.DSMT4">
                  <p:embed/>
                  <p:pic>
                    <p:nvPicPr>
                      <p:cNvPr id="0" name="图片 155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144" y="4931122"/>
                        <a:ext cx="19272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0" name="Object 12"/>
          <p:cNvGraphicFramePr>
            <a:graphicFrameLocks noChangeAspect="1"/>
          </p:cNvGraphicFramePr>
          <p:nvPr/>
        </p:nvGraphicFramePr>
        <p:xfrm>
          <a:off x="4082182" y="4931122"/>
          <a:ext cx="35861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9" name="Equation" r:id="rId7" imgW="1675765" imgH="444500" progId="Equation.DSMT4">
                  <p:embed/>
                </p:oleObj>
              </mc:Choice>
              <mc:Fallback>
                <p:oleObj name="Equation" r:id="rId7" imgW="1675765" imgH="444500" progId="Equation.DSMT4">
                  <p:embed/>
                  <p:pic>
                    <p:nvPicPr>
                      <p:cNvPr id="0" name="图片 15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182" y="4931122"/>
                        <a:ext cx="358616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1" name="Object 13"/>
          <p:cNvGraphicFramePr>
            <a:graphicFrameLocks noChangeAspect="1"/>
          </p:cNvGraphicFramePr>
          <p:nvPr/>
        </p:nvGraphicFramePr>
        <p:xfrm>
          <a:off x="5462588" y="1412875"/>
          <a:ext cx="20637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0" name="Equation" r:id="rId9" imgW="965200" imgH="457200" progId="Equation.DSMT4">
                  <p:embed/>
                </p:oleObj>
              </mc:Choice>
              <mc:Fallback>
                <p:oleObj name="Equation" r:id="rId9" imgW="965200" imgH="457200" progId="Equation.DSMT4">
                  <p:embed/>
                  <p:pic>
                    <p:nvPicPr>
                      <p:cNvPr id="0" name="图片 15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412875"/>
                        <a:ext cx="20637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2" name="Text Box 14"/>
          <p:cNvSpPr txBox="1">
            <a:spLocks noChangeArrowheads="1"/>
          </p:cNvSpPr>
          <p:nvPr/>
        </p:nvSpPr>
        <p:spPr bwMode="auto">
          <a:xfrm>
            <a:off x="5327650" y="2913063"/>
            <a:ext cx="1423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真空：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97643" name="Object 15"/>
          <p:cNvGraphicFramePr>
            <a:graphicFrameLocks noChangeAspect="1"/>
          </p:cNvGraphicFramePr>
          <p:nvPr/>
        </p:nvGraphicFramePr>
        <p:xfrm>
          <a:off x="5335588" y="3381375"/>
          <a:ext cx="14938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" name="公式" r:id="rId11" imgW="698500" imgH="469900" progId="Equation.3">
                  <p:embed/>
                </p:oleObj>
              </mc:Choice>
              <mc:Fallback>
                <p:oleObj name="公式" r:id="rId11" imgW="698500" imgH="469900" progId="Equation.3">
                  <p:embed/>
                  <p:pic>
                    <p:nvPicPr>
                      <p:cNvPr id="0" name="图片 15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381375"/>
                        <a:ext cx="14938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4" name="Text Box 16"/>
          <p:cNvSpPr txBox="1">
            <a:spLocks noChangeArrowheads="1"/>
          </p:cNvSpPr>
          <p:nvPr/>
        </p:nvSpPr>
        <p:spPr bwMode="auto">
          <a:xfrm>
            <a:off x="6756400" y="3538538"/>
            <a:ext cx="1919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 </a:t>
            </a:r>
            <a:r>
              <a:rPr lang="en-US" altLang="zh-CN" sz="2800">
                <a:solidFill>
                  <a:srgbClr val="000000"/>
                </a:solidFill>
              </a:rPr>
              <a:t>3</a:t>
            </a: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10</a:t>
            </a:r>
            <a:r>
              <a:rPr lang="en-US" altLang="zh-CN" sz="2800" baseline="30000">
                <a:solidFill>
                  <a:srgbClr val="000000"/>
                </a:solidFill>
                <a:sym typeface="Symbol" panose="05050102010706020507" pitchFamily="18" charset="2"/>
              </a:rPr>
              <a:t>8</a:t>
            </a: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 m/s</a:t>
            </a:r>
            <a:endParaRPr lang="en-US" altLang="zh-CN" sz="28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97645" name="Rectangle 17"/>
          <p:cNvSpPr>
            <a:spLocks noChangeArrowheads="1"/>
          </p:cNvSpPr>
          <p:nvPr/>
        </p:nvSpPr>
        <p:spPr bwMode="auto">
          <a:xfrm>
            <a:off x="1547813" y="549275"/>
            <a:ext cx="563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电磁波</a:t>
            </a:r>
            <a:endParaRPr lang="zh-CN" altLang="en-US" b="1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2" name="Object 2"/>
          <p:cNvGraphicFramePr>
            <a:graphicFrameLocks noChangeAspect="1"/>
          </p:cNvGraphicFramePr>
          <p:nvPr/>
        </p:nvGraphicFramePr>
        <p:xfrm>
          <a:off x="684213" y="476250"/>
          <a:ext cx="377666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8" name="公式" r:id="rId1" imgW="1765300" imgH="419100" progId="Equation.3">
                  <p:embed/>
                </p:oleObj>
              </mc:Choice>
              <mc:Fallback>
                <p:oleObj name="公式" r:id="rId1" imgW="1765300" imgH="419100" progId="Equation.3">
                  <p:embed/>
                  <p:pic>
                    <p:nvPicPr>
                      <p:cNvPr id="0" name="图片 167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6250"/>
                        <a:ext cx="3776662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23" name="Object 3"/>
          <p:cNvGraphicFramePr>
            <a:graphicFrameLocks noChangeAspect="1"/>
          </p:cNvGraphicFramePr>
          <p:nvPr/>
        </p:nvGraphicFramePr>
        <p:xfrm>
          <a:off x="4587875" y="476250"/>
          <a:ext cx="24717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9" name="公式" r:id="rId3" imgW="1155700" imgH="419100" progId="Equation.3">
                  <p:embed/>
                </p:oleObj>
              </mc:Choice>
              <mc:Fallback>
                <p:oleObj name="公式" r:id="rId3" imgW="1155700" imgH="419100" progId="Equation.3">
                  <p:embed/>
                  <p:pic>
                    <p:nvPicPr>
                      <p:cNvPr id="0" name="图片 167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476250"/>
                        <a:ext cx="247173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24" name="Object 4"/>
          <p:cNvGraphicFramePr>
            <a:graphicFrameLocks noChangeAspect="1"/>
          </p:cNvGraphicFramePr>
          <p:nvPr/>
        </p:nvGraphicFramePr>
        <p:xfrm>
          <a:off x="711200" y="1412875"/>
          <a:ext cx="3911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0" name="公式" r:id="rId5" imgW="1828800" imgH="241300" progId="Equation.3">
                  <p:embed/>
                </p:oleObj>
              </mc:Choice>
              <mc:Fallback>
                <p:oleObj name="公式" r:id="rId5" imgW="1828800" imgH="241300" progId="Equation.3">
                  <p:embed/>
                  <p:pic>
                    <p:nvPicPr>
                      <p:cNvPr id="0" name="图片 167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412875"/>
                        <a:ext cx="39116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25" name="Object 5"/>
          <p:cNvGraphicFramePr>
            <a:graphicFrameLocks noChangeAspect="1"/>
          </p:cNvGraphicFramePr>
          <p:nvPr/>
        </p:nvGraphicFramePr>
        <p:xfrm>
          <a:off x="4595813" y="1376363"/>
          <a:ext cx="12223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1" name="公式" r:id="rId7" imgW="571500" imgH="215900" progId="Equation.3">
                  <p:embed/>
                </p:oleObj>
              </mc:Choice>
              <mc:Fallback>
                <p:oleObj name="公式" r:id="rId7" imgW="571500" imgH="215900" progId="Equation.3">
                  <p:embed/>
                  <p:pic>
                    <p:nvPicPr>
                      <p:cNvPr id="0" name="图片 167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1376363"/>
                        <a:ext cx="12223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26" name="Object 6"/>
          <p:cNvGraphicFramePr>
            <a:graphicFrameLocks noChangeAspect="1"/>
          </p:cNvGraphicFramePr>
          <p:nvPr/>
        </p:nvGraphicFramePr>
        <p:xfrm>
          <a:off x="1511300" y="2205038"/>
          <a:ext cx="301466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2" name="公式" r:id="rId9" imgW="1409700" imgH="419100" progId="Equation.3">
                  <p:embed/>
                </p:oleObj>
              </mc:Choice>
              <mc:Fallback>
                <p:oleObj name="公式" r:id="rId9" imgW="1409700" imgH="419100" progId="Equation.3">
                  <p:embed/>
                  <p:pic>
                    <p:nvPicPr>
                      <p:cNvPr id="0" name="图片 167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2205038"/>
                        <a:ext cx="3014663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27" name="Object 7"/>
          <p:cNvGraphicFramePr>
            <a:graphicFrameLocks noChangeAspect="1"/>
          </p:cNvGraphicFramePr>
          <p:nvPr/>
        </p:nvGraphicFramePr>
        <p:xfrm>
          <a:off x="1521271" y="3392488"/>
          <a:ext cx="29067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" name="公式" r:id="rId11" imgW="1358900" imgH="419100" progId="Equation.3">
                  <p:embed/>
                </p:oleObj>
              </mc:Choice>
              <mc:Fallback>
                <p:oleObj name="公式" r:id="rId11" imgW="1358900" imgH="419100" progId="Equation.3">
                  <p:embed/>
                  <p:pic>
                    <p:nvPicPr>
                      <p:cNvPr id="0" name="图片 167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271" y="3392488"/>
                        <a:ext cx="2906713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28" name="AutoShape 8"/>
          <p:cNvSpPr/>
          <p:nvPr/>
        </p:nvSpPr>
        <p:spPr bwMode="auto">
          <a:xfrm>
            <a:off x="4716463" y="2420938"/>
            <a:ext cx="250825" cy="1547812"/>
          </a:xfrm>
          <a:prstGeom prst="rightBrace">
            <a:avLst>
              <a:gd name="adj1" fmla="val 51424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3129" name="Text Box 9"/>
          <p:cNvSpPr txBox="1">
            <a:spLocks noChangeArrowheads="1"/>
          </p:cNvSpPr>
          <p:nvPr/>
        </p:nvSpPr>
        <p:spPr bwMode="auto">
          <a:xfrm>
            <a:off x="5111750" y="2887663"/>
            <a:ext cx="3275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电磁场的波动方程</a:t>
            </a:r>
            <a:endParaRPr lang="zh-CN" altLang="en-US" sz="280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413130" name="Text Box 10"/>
          <p:cNvSpPr txBox="1">
            <a:spLocks noChangeArrowheads="1"/>
          </p:cNvSpPr>
          <p:nvPr/>
        </p:nvSpPr>
        <p:spPr bwMode="auto">
          <a:xfrm>
            <a:off x="646832" y="4689499"/>
            <a:ext cx="4500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ea typeface="黑体" panose="02010609060101010101" pitchFamily="49" charset="-122"/>
              </a:rPr>
              <a:t>波动方程的一般表达式</a:t>
            </a:r>
            <a:r>
              <a:rPr lang="en-US" altLang="zh-CN" sz="2800" b="1">
                <a:solidFill>
                  <a:srgbClr val="000000"/>
                </a:solidFill>
                <a:ea typeface="黑体" panose="02010609060101010101" pitchFamily="49" charset="-122"/>
              </a:rPr>
              <a:t>:</a:t>
            </a:r>
            <a:endParaRPr lang="en-US" altLang="zh-CN" sz="28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13131" name="Object 11"/>
          <p:cNvGraphicFramePr>
            <a:graphicFrameLocks noChangeAspect="1"/>
          </p:cNvGraphicFramePr>
          <p:nvPr/>
        </p:nvGraphicFramePr>
        <p:xfrm>
          <a:off x="1369144" y="5291162"/>
          <a:ext cx="19272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4" name="Equation" r:id="rId13" imgW="901065" imgH="419100" progId="Equation.DSMT4">
                  <p:embed/>
                </p:oleObj>
              </mc:Choice>
              <mc:Fallback>
                <p:oleObj name="Equation" r:id="rId13" imgW="901065" imgH="419100" progId="Equation.DSMT4">
                  <p:embed/>
                  <p:pic>
                    <p:nvPicPr>
                      <p:cNvPr id="0" name="图片 167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144" y="5291162"/>
                        <a:ext cx="19272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32" name="Object 12"/>
          <p:cNvGraphicFramePr>
            <a:graphicFrameLocks noChangeAspect="1"/>
          </p:cNvGraphicFramePr>
          <p:nvPr/>
        </p:nvGraphicFramePr>
        <p:xfrm>
          <a:off x="4082182" y="5291162"/>
          <a:ext cx="35861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5" name="Equation" r:id="rId15" imgW="1675765" imgH="444500" progId="Equation.DSMT4">
                  <p:embed/>
                </p:oleObj>
              </mc:Choice>
              <mc:Fallback>
                <p:oleObj name="Equation" r:id="rId15" imgW="1675765" imgH="444500" progId="Equation.DSMT4">
                  <p:embed/>
                  <p:pic>
                    <p:nvPicPr>
                      <p:cNvPr id="0" name="图片 167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182" y="5291162"/>
                        <a:ext cx="358616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33" name="Object 13"/>
          <p:cNvGraphicFramePr>
            <a:graphicFrameLocks noChangeAspect="1"/>
          </p:cNvGraphicFramePr>
          <p:nvPr/>
        </p:nvGraphicFramePr>
        <p:xfrm>
          <a:off x="5462588" y="1928813"/>
          <a:ext cx="20637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6" name="Equation" r:id="rId17" imgW="965200" imgH="457200" progId="Equation.DSMT4">
                  <p:embed/>
                </p:oleObj>
              </mc:Choice>
              <mc:Fallback>
                <p:oleObj name="Equation" r:id="rId17" imgW="965200" imgH="457200" progId="Equation.DSMT4">
                  <p:embed/>
                  <p:pic>
                    <p:nvPicPr>
                      <p:cNvPr id="0" name="图片 167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928813"/>
                        <a:ext cx="20637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34" name="Text Box 14"/>
          <p:cNvSpPr txBox="1">
            <a:spLocks noChangeArrowheads="1"/>
          </p:cNvSpPr>
          <p:nvPr/>
        </p:nvSpPr>
        <p:spPr bwMode="auto">
          <a:xfrm>
            <a:off x="5327650" y="3429000"/>
            <a:ext cx="1423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真空：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413135" name="Object 15"/>
          <p:cNvGraphicFramePr>
            <a:graphicFrameLocks noChangeAspect="1"/>
          </p:cNvGraphicFramePr>
          <p:nvPr/>
        </p:nvGraphicFramePr>
        <p:xfrm>
          <a:off x="5335588" y="3897313"/>
          <a:ext cx="14938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7" name="公式" r:id="rId19" imgW="698500" imgH="469900" progId="Equation.3">
                  <p:embed/>
                </p:oleObj>
              </mc:Choice>
              <mc:Fallback>
                <p:oleObj name="公式" r:id="rId19" imgW="698500" imgH="469900" progId="Equation.3">
                  <p:embed/>
                  <p:pic>
                    <p:nvPicPr>
                      <p:cNvPr id="0" name="图片 167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897313"/>
                        <a:ext cx="14938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36" name="Text Box 16"/>
          <p:cNvSpPr txBox="1">
            <a:spLocks noChangeArrowheads="1"/>
          </p:cNvSpPr>
          <p:nvPr/>
        </p:nvSpPr>
        <p:spPr bwMode="auto">
          <a:xfrm>
            <a:off x="6756400" y="4054475"/>
            <a:ext cx="1919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 </a:t>
            </a:r>
            <a:r>
              <a:rPr lang="en-US" altLang="zh-CN" sz="2800">
                <a:solidFill>
                  <a:srgbClr val="000000"/>
                </a:solidFill>
              </a:rPr>
              <a:t>3</a:t>
            </a: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10</a:t>
            </a:r>
            <a:r>
              <a:rPr lang="en-US" altLang="zh-CN" sz="2800" baseline="30000">
                <a:solidFill>
                  <a:srgbClr val="000000"/>
                </a:solidFill>
                <a:sym typeface="Symbol" panose="05050102010706020507" pitchFamily="18" charset="2"/>
              </a:rPr>
              <a:t>8</a:t>
            </a:r>
            <a:r>
              <a:rPr lang="en-US" altLang="zh-CN" sz="2800">
                <a:solidFill>
                  <a:srgbClr val="000000"/>
                </a:solidFill>
                <a:sym typeface="Symbol" panose="05050102010706020507" pitchFamily="18" charset="2"/>
              </a:rPr>
              <a:t> m/s</a:t>
            </a:r>
            <a:endParaRPr lang="en-US" altLang="zh-CN" sz="28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1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1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1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1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41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41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41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1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41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1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28" grpId="0" animBg="1"/>
      <p:bldP spid="1413129" grpId="0"/>
      <p:bldP spid="1413130" grpId="0"/>
      <p:bldP spid="1413134" grpId="0"/>
      <p:bldP spid="14131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8" name="Rectangle 4"/>
          <p:cNvSpPr>
            <a:spLocks noChangeArrowheads="1"/>
          </p:cNvSpPr>
          <p:nvPr/>
        </p:nvSpPr>
        <p:spPr bwMode="auto">
          <a:xfrm>
            <a:off x="552450" y="821655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平面电磁波</a:t>
            </a:r>
            <a:endParaRPr lang="zh-CN" altLang="en-US" sz="2800" b="1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414176" name="Object 32"/>
          <p:cNvGraphicFramePr>
            <a:graphicFrameLocks noChangeAspect="1"/>
          </p:cNvGraphicFramePr>
          <p:nvPr/>
        </p:nvGraphicFramePr>
        <p:xfrm>
          <a:off x="1043608" y="2122834"/>
          <a:ext cx="12509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4" name="公式" r:id="rId1" imgW="583565" imgH="215900" progId="Equation.3">
                  <p:embed/>
                </p:oleObj>
              </mc:Choice>
              <mc:Fallback>
                <p:oleObj name="公式" r:id="rId1" imgW="583565" imgH="215900" progId="Equation.3">
                  <p:embed/>
                  <p:pic>
                    <p:nvPicPr>
                      <p:cNvPr id="0" name="图片 176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122834"/>
                        <a:ext cx="12509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4177" name="Object 33"/>
          <p:cNvGraphicFramePr>
            <a:graphicFrameLocks noChangeAspect="1"/>
          </p:cNvGraphicFramePr>
          <p:nvPr/>
        </p:nvGraphicFramePr>
        <p:xfrm>
          <a:off x="1044799" y="3233067"/>
          <a:ext cx="13065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5" name="公式" r:id="rId3" imgW="609600" imgH="215900" progId="Equation.3">
                  <p:embed/>
                </p:oleObj>
              </mc:Choice>
              <mc:Fallback>
                <p:oleObj name="公式" r:id="rId3" imgW="609600" imgH="215900" progId="Equation.3">
                  <p:embed/>
                  <p:pic>
                    <p:nvPicPr>
                      <p:cNvPr id="0" name="图片 176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799" y="3233067"/>
                        <a:ext cx="13065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4180" name="Text Box 36"/>
          <p:cNvSpPr txBox="1">
            <a:spLocks noChangeArrowheads="1"/>
          </p:cNvSpPr>
          <p:nvPr/>
        </p:nvSpPr>
        <p:spPr bwMode="auto">
          <a:xfrm>
            <a:off x="2625725" y="836613"/>
            <a:ext cx="5797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传播方向</a:t>
            </a:r>
            <a:r>
              <a:rPr lang="en-US" altLang="zh-CN" sz="2800" b="1" i="1">
                <a:solidFill>
                  <a:srgbClr val="000000"/>
                </a:solidFill>
              </a:rPr>
              <a:t>x</a:t>
            </a:r>
            <a:r>
              <a:rPr lang="zh-CN" altLang="en-US" sz="2800" b="1">
                <a:solidFill>
                  <a:srgbClr val="000000"/>
                </a:solidFill>
              </a:rPr>
              <a:t>，其波面垂直于</a:t>
            </a:r>
            <a:r>
              <a:rPr lang="en-US" altLang="zh-CN" sz="2800" b="1" i="1">
                <a:solidFill>
                  <a:srgbClr val="000000"/>
                </a:solidFill>
              </a:rPr>
              <a:t>x</a:t>
            </a:r>
            <a:r>
              <a:rPr lang="zh-CN" altLang="en-US" sz="2800" b="1">
                <a:solidFill>
                  <a:srgbClr val="000000"/>
                </a:solidFill>
              </a:rPr>
              <a:t>轴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14181" name="Text Box 37"/>
          <p:cNvSpPr txBox="1">
            <a:spLocks noChangeArrowheads="1"/>
          </p:cNvSpPr>
          <p:nvPr/>
        </p:nvSpPr>
        <p:spPr bwMode="auto">
          <a:xfrm>
            <a:off x="2627784" y="1303338"/>
            <a:ext cx="5797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波面上各点的位相相同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14185" name="AutoShape 41"/>
          <p:cNvSpPr>
            <a:spLocks noChangeArrowheads="1"/>
          </p:cNvSpPr>
          <p:nvPr/>
        </p:nvSpPr>
        <p:spPr bwMode="auto">
          <a:xfrm>
            <a:off x="2556967" y="2246833"/>
            <a:ext cx="323850" cy="246063"/>
          </a:xfrm>
          <a:prstGeom prst="rightArrow">
            <a:avLst>
              <a:gd name="adj1" fmla="val 50000"/>
              <a:gd name="adj2" fmla="val 3290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4186" name="Object 42"/>
          <p:cNvGraphicFramePr>
            <a:graphicFrameLocks noChangeAspect="1"/>
          </p:cNvGraphicFramePr>
          <p:nvPr/>
        </p:nvGraphicFramePr>
        <p:xfrm>
          <a:off x="3205039" y="1902172"/>
          <a:ext cx="3100387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" name="Equation" r:id="rId5" imgW="1447165" imgH="444500" progId="Equation.DSMT4">
                  <p:embed/>
                </p:oleObj>
              </mc:Choice>
              <mc:Fallback>
                <p:oleObj name="Equation" r:id="rId5" imgW="1447165" imgH="444500" progId="Equation.DSMT4">
                  <p:embed/>
                  <p:pic>
                    <p:nvPicPr>
                      <p:cNvPr id="0" name="图片 176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039" y="1902172"/>
                        <a:ext cx="3100387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4187" name="Line 43"/>
          <p:cNvSpPr>
            <a:spLocks noChangeShapeType="1"/>
          </p:cNvSpPr>
          <p:nvPr/>
        </p:nvSpPr>
        <p:spPr bwMode="auto">
          <a:xfrm flipV="1">
            <a:off x="4283696" y="1937097"/>
            <a:ext cx="576262" cy="8651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14188" name="Line 44"/>
          <p:cNvSpPr>
            <a:spLocks noChangeShapeType="1"/>
          </p:cNvSpPr>
          <p:nvPr/>
        </p:nvSpPr>
        <p:spPr bwMode="auto">
          <a:xfrm flipV="1">
            <a:off x="5112371" y="1937097"/>
            <a:ext cx="576262" cy="8651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14189" name="AutoShape 45"/>
          <p:cNvSpPr>
            <a:spLocks noChangeArrowheads="1"/>
          </p:cNvSpPr>
          <p:nvPr/>
        </p:nvSpPr>
        <p:spPr bwMode="auto">
          <a:xfrm>
            <a:off x="6409705" y="2152997"/>
            <a:ext cx="539750" cy="325437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4190" name="Object 46"/>
          <p:cNvGraphicFramePr>
            <a:graphicFrameLocks noChangeAspect="1"/>
          </p:cNvGraphicFramePr>
          <p:nvPr/>
        </p:nvGraphicFramePr>
        <p:xfrm>
          <a:off x="7075612" y="1865659"/>
          <a:ext cx="11699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7" name="Equation" r:id="rId7" imgW="545465" imgH="405765" progId="Equation.DSMT4">
                  <p:embed/>
                </p:oleObj>
              </mc:Choice>
              <mc:Fallback>
                <p:oleObj name="Equation" r:id="rId7" imgW="545465" imgH="405765" progId="Equation.DSMT4">
                  <p:embed/>
                  <p:pic>
                    <p:nvPicPr>
                      <p:cNvPr id="0" name="图片 17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612" y="1865659"/>
                        <a:ext cx="11699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4191" name="AutoShape 47"/>
          <p:cNvSpPr>
            <a:spLocks noChangeArrowheads="1"/>
          </p:cNvSpPr>
          <p:nvPr/>
        </p:nvSpPr>
        <p:spPr bwMode="auto">
          <a:xfrm>
            <a:off x="2556967" y="3377530"/>
            <a:ext cx="360362" cy="254000"/>
          </a:xfrm>
          <a:prstGeom prst="rightArrow">
            <a:avLst>
              <a:gd name="adj1" fmla="val 50000"/>
              <a:gd name="adj2" fmla="val 35469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4192" name="Object 48"/>
          <p:cNvGraphicFramePr>
            <a:graphicFrameLocks noChangeAspect="1"/>
          </p:cNvGraphicFramePr>
          <p:nvPr/>
        </p:nvGraphicFramePr>
        <p:xfrm>
          <a:off x="3059733" y="3053680"/>
          <a:ext cx="32639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8" name="Equation" r:id="rId9" imgW="1524000" imgH="444500" progId="Equation.DSMT4">
                  <p:embed/>
                </p:oleObj>
              </mc:Choice>
              <mc:Fallback>
                <p:oleObj name="Equation" r:id="rId9" imgW="1524000" imgH="444500" progId="Equation.DSMT4">
                  <p:embed/>
                  <p:pic>
                    <p:nvPicPr>
                      <p:cNvPr id="0" name="图片 17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733" y="3053680"/>
                        <a:ext cx="32639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4193" name="Line 49"/>
          <p:cNvSpPr>
            <a:spLocks noChangeShapeType="1"/>
          </p:cNvSpPr>
          <p:nvPr/>
        </p:nvSpPr>
        <p:spPr bwMode="auto">
          <a:xfrm flipV="1">
            <a:off x="4139233" y="3090192"/>
            <a:ext cx="576263" cy="865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14194" name="Line 50"/>
          <p:cNvSpPr>
            <a:spLocks noChangeShapeType="1"/>
          </p:cNvSpPr>
          <p:nvPr/>
        </p:nvSpPr>
        <p:spPr bwMode="auto">
          <a:xfrm flipV="1">
            <a:off x="5112371" y="3090192"/>
            <a:ext cx="576262" cy="865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14195" name="AutoShape 51"/>
          <p:cNvSpPr>
            <a:spLocks noChangeArrowheads="1"/>
          </p:cNvSpPr>
          <p:nvPr/>
        </p:nvSpPr>
        <p:spPr bwMode="auto">
          <a:xfrm>
            <a:off x="6409705" y="3304505"/>
            <a:ext cx="539750" cy="325437"/>
          </a:xfrm>
          <a:prstGeom prst="rightArrow">
            <a:avLst>
              <a:gd name="adj1" fmla="val 50000"/>
              <a:gd name="adj2" fmla="val 41463"/>
            </a:avLst>
          </a:prstGeom>
          <a:solidFill>
            <a:srgbClr val="3399FF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14196" name="Object 52"/>
          <p:cNvGraphicFramePr>
            <a:graphicFrameLocks noChangeAspect="1"/>
          </p:cNvGraphicFramePr>
          <p:nvPr/>
        </p:nvGraphicFramePr>
        <p:xfrm>
          <a:off x="7021636" y="3017167"/>
          <a:ext cx="122396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9" name="Equation" r:id="rId11" imgW="571500" imgH="406400" progId="Equation.DSMT4">
                  <p:embed/>
                </p:oleObj>
              </mc:Choice>
              <mc:Fallback>
                <p:oleObj name="Equation" r:id="rId11" imgW="571500" imgH="406400" progId="Equation.DSMT4">
                  <p:embed/>
                  <p:pic>
                    <p:nvPicPr>
                      <p:cNvPr id="0" name="图片 17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1636" y="3017167"/>
                        <a:ext cx="1223963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14205" name="Group 61"/>
          <p:cNvGrpSpPr/>
          <p:nvPr/>
        </p:nvGrpSpPr>
        <p:grpSpPr bwMode="auto">
          <a:xfrm>
            <a:off x="2411760" y="4174579"/>
            <a:ext cx="4471988" cy="1990725"/>
            <a:chOff x="1497" y="2659"/>
            <a:chExt cx="2817" cy="1254"/>
          </a:xfrm>
        </p:grpSpPr>
        <p:sp>
          <p:nvSpPr>
            <p:cNvPr id="199700" name="Line 6"/>
            <p:cNvSpPr>
              <a:spLocks noChangeShapeType="1"/>
            </p:cNvSpPr>
            <p:nvPr/>
          </p:nvSpPr>
          <p:spPr bwMode="auto">
            <a:xfrm>
              <a:off x="2064" y="3405"/>
              <a:ext cx="214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701" name="Line 7"/>
            <p:cNvSpPr>
              <a:spLocks noChangeShapeType="1"/>
            </p:cNvSpPr>
            <p:nvPr/>
          </p:nvSpPr>
          <p:spPr bwMode="auto">
            <a:xfrm flipV="1">
              <a:off x="2064" y="2815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702" name="Line 8"/>
            <p:cNvSpPr>
              <a:spLocks noChangeShapeType="1"/>
            </p:cNvSpPr>
            <p:nvPr/>
          </p:nvSpPr>
          <p:spPr bwMode="auto">
            <a:xfrm flipH="1">
              <a:off x="1747" y="3404"/>
              <a:ext cx="31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703" name="Text Box 9"/>
            <p:cNvSpPr txBox="1">
              <a:spLocks noChangeArrowheads="1"/>
            </p:cNvSpPr>
            <p:nvPr/>
          </p:nvSpPr>
          <p:spPr bwMode="auto">
            <a:xfrm>
              <a:off x="2074" y="2659"/>
              <a:ext cx="3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</a:rPr>
                <a:t>y</a:t>
              </a:r>
              <a:endParaRPr lang="en-US" altLang="zh-CN" sz="2800" b="1">
                <a:solidFill>
                  <a:srgbClr val="000000"/>
                </a:solidFill>
              </a:endParaRPr>
            </a:p>
          </p:txBody>
        </p:sp>
        <p:sp>
          <p:nvSpPr>
            <p:cNvPr id="199704" name="Text Box 10"/>
            <p:cNvSpPr txBox="1">
              <a:spLocks noChangeArrowheads="1"/>
            </p:cNvSpPr>
            <p:nvPr/>
          </p:nvSpPr>
          <p:spPr bwMode="auto">
            <a:xfrm>
              <a:off x="4006" y="3067"/>
              <a:ext cx="3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</a:rPr>
                <a:t>x</a:t>
              </a:r>
              <a:endParaRPr lang="en-US" altLang="zh-CN" sz="2800" b="1" i="1">
                <a:solidFill>
                  <a:srgbClr val="000000"/>
                </a:solidFill>
              </a:endParaRPr>
            </a:p>
          </p:txBody>
        </p:sp>
        <p:sp>
          <p:nvSpPr>
            <p:cNvPr id="199705" name="Text Box 11"/>
            <p:cNvSpPr txBox="1">
              <a:spLocks noChangeArrowheads="1"/>
            </p:cNvSpPr>
            <p:nvPr/>
          </p:nvSpPr>
          <p:spPr bwMode="auto">
            <a:xfrm>
              <a:off x="1497" y="3586"/>
              <a:ext cx="3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</a:rPr>
                <a:t>z</a:t>
              </a:r>
              <a:endParaRPr lang="en-US" altLang="zh-CN" sz="2800" b="1" i="1">
                <a:solidFill>
                  <a:srgbClr val="000000"/>
                </a:solidFill>
              </a:endParaRPr>
            </a:p>
          </p:txBody>
        </p:sp>
        <p:sp>
          <p:nvSpPr>
            <p:cNvPr id="199706" name="AutoShape 40"/>
            <p:cNvSpPr>
              <a:spLocks noChangeArrowheads="1"/>
            </p:cNvSpPr>
            <p:nvPr/>
          </p:nvSpPr>
          <p:spPr bwMode="auto">
            <a:xfrm rot="8050994">
              <a:off x="1612" y="3178"/>
              <a:ext cx="861" cy="232"/>
            </a:xfrm>
            <a:prstGeom prst="parallelogram">
              <a:avLst>
                <a:gd name="adj" fmla="val 111491"/>
              </a:avLst>
            </a:prstGeom>
            <a:solidFill>
              <a:srgbClr val="3399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9707" name="AutoShape 59"/>
            <p:cNvSpPr>
              <a:spLocks noChangeArrowheads="1"/>
            </p:cNvSpPr>
            <p:nvPr/>
          </p:nvSpPr>
          <p:spPr bwMode="auto">
            <a:xfrm rot="8050994">
              <a:off x="2057" y="3201"/>
              <a:ext cx="861" cy="232"/>
            </a:xfrm>
            <a:prstGeom prst="parallelogram">
              <a:avLst>
                <a:gd name="adj" fmla="val 111491"/>
              </a:avLst>
            </a:prstGeom>
            <a:solidFill>
              <a:srgbClr val="3399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99708" name="AutoShape 60"/>
            <p:cNvSpPr>
              <a:spLocks noChangeArrowheads="1"/>
            </p:cNvSpPr>
            <p:nvPr/>
          </p:nvSpPr>
          <p:spPr bwMode="auto">
            <a:xfrm rot="8050994">
              <a:off x="2579" y="3246"/>
              <a:ext cx="861" cy="232"/>
            </a:xfrm>
            <a:prstGeom prst="parallelogram">
              <a:avLst>
                <a:gd name="adj" fmla="val 111491"/>
              </a:avLst>
            </a:prstGeom>
            <a:solidFill>
              <a:srgbClr val="3399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4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1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1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1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1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1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1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1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1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1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1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1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1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4148" grpId="0" autoUpdateAnimBg="0" build="p"/>
      <p:bldP spid="1414180" grpId="0"/>
      <p:bldP spid="1414181" grpId="0"/>
      <p:bldP spid="1414185" grpId="0" animBg="1"/>
      <p:bldP spid="1414187" grpId="0" animBg="1"/>
      <p:bldP spid="1414188" grpId="0" animBg="1"/>
      <p:bldP spid="1414189" grpId="0" animBg="1"/>
      <p:bldP spid="1414191" grpId="0" animBg="1"/>
      <p:bldP spid="1414193" grpId="0" animBg="1"/>
      <p:bldP spid="1414194" grpId="0" animBg="1"/>
      <p:bldP spid="14141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4260" name="Object 4"/>
          <p:cNvGraphicFramePr>
            <a:graphicFrameLocks noChangeAspect="1"/>
          </p:cNvGraphicFramePr>
          <p:nvPr/>
        </p:nvGraphicFramePr>
        <p:xfrm>
          <a:off x="431800" y="1217613"/>
          <a:ext cx="25812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6" name="公式" r:id="rId1" imgW="1206500" imgH="419100" progId="Equation.3">
                  <p:embed/>
                </p:oleObj>
              </mc:Choice>
              <mc:Fallback>
                <p:oleObj name="公式" r:id="rId1" imgW="1206500" imgH="419100" progId="Equation.3">
                  <p:embed/>
                  <p:pic>
                    <p:nvPicPr>
                      <p:cNvPr id="0" name="图片 187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217613"/>
                        <a:ext cx="258127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1" name="Object 5"/>
          <p:cNvGraphicFramePr>
            <a:graphicFrameLocks noChangeAspect="1"/>
          </p:cNvGraphicFramePr>
          <p:nvPr/>
        </p:nvGraphicFramePr>
        <p:xfrm>
          <a:off x="467544" y="3989288"/>
          <a:ext cx="230663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7" name="公式" r:id="rId3" imgW="1079500" imgH="419100" progId="Equation.3">
                  <p:embed/>
                </p:oleObj>
              </mc:Choice>
              <mc:Fallback>
                <p:oleObj name="公式" r:id="rId3" imgW="1079500" imgH="419100" progId="Equation.3">
                  <p:embed/>
                  <p:pic>
                    <p:nvPicPr>
                      <p:cNvPr id="0" name="图片 187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989288"/>
                        <a:ext cx="2306638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4262" name="AutoShape 6"/>
          <p:cNvSpPr/>
          <p:nvPr/>
        </p:nvSpPr>
        <p:spPr bwMode="auto">
          <a:xfrm>
            <a:off x="2989263" y="893763"/>
            <a:ext cx="144462" cy="1619250"/>
          </a:xfrm>
          <a:prstGeom prst="leftBrace">
            <a:avLst>
              <a:gd name="adj1" fmla="val 93407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504263" name="AutoShape 7"/>
          <p:cNvSpPr/>
          <p:nvPr/>
        </p:nvSpPr>
        <p:spPr bwMode="auto">
          <a:xfrm>
            <a:off x="2915469" y="3665438"/>
            <a:ext cx="144463" cy="1619250"/>
          </a:xfrm>
          <a:prstGeom prst="leftBrace">
            <a:avLst>
              <a:gd name="adj1" fmla="val 93406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504264" name="Object 8"/>
          <p:cNvGraphicFramePr>
            <a:graphicFrameLocks noChangeAspect="1"/>
          </p:cNvGraphicFramePr>
          <p:nvPr/>
        </p:nvGraphicFramePr>
        <p:xfrm>
          <a:off x="3105150" y="388938"/>
          <a:ext cx="33385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8" name="Equation" r:id="rId5" imgW="1562100" imgH="444500" progId="Equation.DSMT4">
                  <p:embed/>
                </p:oleObj>
              </mc:Choice>
              <mc:Fallback>
                <p:oleObj name="Equation" r:id="rId5" imgW="1562100" imgH="444500" progId="Equation.DSMT4">
                  <p:embed/>
                  <p:pic>
                    <p:nvPicPr>
                      <p:cNvPr id="0" name="图片 187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388938"/>
                        <a:ext cx="3338513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5" name="Object 9"/>
          <p:cNvGraphicFramePr>
            <a:graphicFrameLocks noChangeAspect="1"/>
          </p:cNvGraphicFramePr>
          <p:nvPr/>
        </p:nvGraphicFramePr>
        <p:xfrm>
          <a:off x="3140075" y="1254125"/>
          <a:ext cx="33401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" name="Equation" r:id="rId7" imgW="1562100" imgH="431800" progId="Equation.DSMT4">
                  <p:embed/>
                </p:oleObj>
              </mc:Choice>
              <mc:Fallback>
                <p:oleObj name="Equation" r:id="rId7" imgW="1562100" imgH="431800" progId="Equation.DSMT4">
                  <p:embed/>
                  <p:pic>
                    <p:nvPicPr>
                      <p:cNvPr id="0" name="图片 187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1254125"/>
                        <a:ext cx="33401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6" name="Object 10"/>
          <p:cNvGraphicFramePr>
            <a:graphicFrameLocks noChangeAspect="1"/>
          </p:cNvGraphicFramePr>
          <p:nvPr/>
        </p:nvGraphicFramePr>
        <p:xfrm>
          <a:off x="3167063" y="2189163"/>
          <a:ext cx="33385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Equation" r:id="rId9" imgW="1562100" imgH="444500" progId="Equation.DSMT4">
                  <p:embed/>
                </p:oleObj>
              </mc:Choice>
              <mc:Fallback>
                <p:oleObj name="Equation" r:id="rId9" imgW="1562100" imgH="444500" progId="Equation.DSMT4">
                  <p:embed/>
                  <p:pic>
                    <p:nvPicPr>
                      <p:cNvPr id="0" name="图片 187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2189163"/>
                        <a:ext cx="333851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7" name="Object 11"/>
          <p:cNvGraphicFramePr>
            <a:graphicFrameLocks noChangeAspect="1"/>
          </p:cNvGraphicFramePr>
          <p:nvPr/>
        </p:nvGraphicFramePr>
        <p:xfrm>
          <a:off x="3094857" y="3306663"/>
          <a:ext cx="31210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" name="Equation" r:id="rId11" imgW="1459865" imgH="444500" progId="Equation.DSMT4">
                  <p:embed/>
                </p:oleObj>
              </mc:Choice>
              <mc:Fallback>
                <p:oleObj name="Equation" r:id="rId11" imgW="1459865" imgH="444500" progId="Equation.DSMT4">
                  <p:embed/>
                  <p:pic>
                    <p:nvPicPr>
                      <p:cNvPr id="0" name="图片 18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857" y="3306663"/>
                        <a:ext cx="31210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8" name="Object 12"/>
          <p:cNvGraphicFramePr>
            <a:graphicFrameLocks noChangeAspect="1"/>
          </p:cNvGraphicFramePr>
          <p:nvPr/>
        </p:nvGraphicFramePr>
        <p:xfrm>
          <a:off x="3094857" y="4219476"/>
          <a:ext cx="312102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2" name="Equation" r:id="rId13" imgW="1459865" imgH="431800" progId="Equation.DSMT4">
                  <p:embed/>
                </p:oleObj>
              </mc:Choice>
              <mc:Fallback>
                <p:oleObj name="Equation" r:id="rId13" imgW="1459865" imgH="431800" progId="Equation.DSMT4">
                  <p:embed/>
                  <p:pic>
                    <p:nvPicPr>
                      <p:cNvPr id="0" name="图片 187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857" y="4219476"/>
                        <a:ext cx="312102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69" name="Object 13"/>
          <p:cNvGraphicFramePr>
            <a:graphicFrameLocks noChangeAspect="1"/>
          </p:cNvGraphicFramePr>
          <p:nvPr/>
        </p:nvGraphicFramePr>
        <p:xfrm>
          <a:off x="3094857" y="5071963"/>
          <a:ext cx="31226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3" name="Equation" r:id="rId15" imgW="1459865" imgH="444500" progId="Equation.DSMT4">
                  <p:embed/>
                </p:oleObj>
              </mc:Choice>
              <mc:Fallback>
                <p:oleObj name="Equation" r:id="rId15" imgW="1459865" imgH="444500" progId="Equation.DSMT4">
                  <p:embed/>
                  <p:pic>
                    <p:nvPicPr>
                      <p:cNvPr id="0" name="图片 188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857" y="5071963"/>
                        <a:ext cx="312261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4270" name="Line 14"/>
          <p:cNvSpPr>
            <a:spLocks noChangeShapeType="1"/>
          </p:cNvSpPr>
          <p:nvPr/>
        </p:nvSpPr>
        <p:spPr bwMode="auto">
          <a:xfrm flipH="1">
            <a:off x="3276600" y="496888"/>
            <a:ext cx="503238" cy="757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2" name="Line 16"/>
          <p:cNvSpPr>
            <a:spLocks noChangeShapeType="1"/>
          </p:cNvSpPr>
          <p:nvPr/>
        </p:nvSpPr>
        <p:spPr bwMode="auto">
          <a:xfrm flipH="1">
            <a:off x="4103688" y="512763"/>
            <a:ext cx="503237" cy="757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3" name="Line 17"/>
          <p:cNvSpPr>
            <a:spLocks noChangeShapeType="1"/>
          </p:cNvSpPr>
          <p:nvPr/>
        </p:nvSpPr>
        <p:spPr bwMode="auto">
          <a:xfrm flipH="1">
            <a:off x="4103688" y="2349500"/>
            <a:ext cx="503237" cy="757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4" name="Line 18"/>
          <p:cNvSpPr>
            <a:spLocks noChangeShapeType="1"/>
          </p:cNvSpPr>
          <p:nvPr/>
        </p:nvSpPr>
        <p:spPr bwMode="auto">
          <a:xfrm flipH="1">
            <a:off x="3239319" y="3449538"/>
            <a:ext cx="503238" cy="757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5" name="Line 19"/>
          <p:cNvSpPr>
            <a:spLocks noChangeShapeType="1"/>
          </p:cNvSpPr>
          <p:nvPr/>
        </p:nvSpPr>
        <p:spPr bwMode="auto">
          <a:xfrm flipH="1">
            <a:off x="4067994" y="3428901"/>
            <a:ext cx="503238" cy="757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6" name="Line 20"/>
          <p:cNvSpPr>
            <a:spLocks noChangeShapeType="1"/>
          </p:cNvSpPr>
          <p:nvPr/>
        </p:nvSpPr>
        <p:spPr bwMode="auto">
          <a:xfrm flipH="1">
            <a:off x="3167882" y="4329013"/>
            <a:ext cx="503237" cy="757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4277" name="Line 21"/>
          <p:cNvSpPr>
            <a:spLocks noChangeShapeType="1"/>
          </p:cNvSpPr>
          <p:nvPr/>
        </p:nvSpPr>
        <p:spPr bwMode="auto">
          <a:xfrm flipH="1">
            <a:off x="4067994" y="5157688"/>
            <a:ext cx="503238" cy="757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04280" name="Object 24"/>
          <p:cNvGraphicFramePr>
            <a:graphicFrameLocks noChangeAspect="1"/>
          </p:cNvGraphicFramePr>
          <p:nvPr/>
        </p:nvGraphicFramePr>
        <p:xfrm>
          <a:off x="7056438" y="441325"/>
          <a:ext cx="12207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Equation" r:id="rId17" imgW="571500" imgH="406400" progId="Equation.DSMT4">
                  <p:embed/>
                </p:oleObj>
              </mc:Choice>
              <mc:Fallback>
                <p:oleObj name="Equation" r:id="rId17" imgW="571500" imgH="406400" progId="Equation.DSMT4">
                  <p:embed/>
                  <p:pic>
                    <p:nvPicPr>
                      <p:cNvPr id="0" name="图片 188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441325"/>
                        <a:ext cx="12207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4281" name="Object 25"/>
          <p:cNvGraphicFramePr>
            <a:graphicFrameLocks noChangeAspect="1"/>
          </p:cNvGraphicFramePr>
          <p:nvPr/>
        </p:nvGraphicFramePr>
        <p:xfrm>
          <a:off x="6947719" y="3357463"/>
          <a:ext cx="1168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Equation" r:id="rId19" imgW="545465" imgH="405765" progId="Equation.DSMT4">
                  <p:embed/>
                </p:oleObj>
              </mc:Choice>
              <mc:Fallback>
                <p:oleObj name="Equation" r:id="rId19" imgW="545465" imgH="405765" progId="Equation.DSMT4">
                  <p:embed/>
                  <p:pic>
                    <p:nvPicPr>
                      <p:cNvPr id="0" name="图片 188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719" y="3357463"/>
                        <a:ext cx="11684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4284" name="Line 28"/>
          <p:cNvSpPr>
            <a:spLocks noChangeShapeType="1"/>
          </p:cNvSpPr>
          <p:nvPr/>
        </p:nvSpPr>
        <p:spPr bwMode="auto">
          <a:xfrm flipH="1">
            <a:off x="3311525" y="1376363"/>
            <a:ext cx="503238" cy="757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0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0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0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0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04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0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04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0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0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0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0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0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0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0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62" grpId="0" animBg="1"/>
      <p:bldP spid="1504263" grpId="0" animBg="1"/>
      <p:bldP spid="1504270" grpId="0" animBg="1"/>
      <p:bldP spid="1504272" grpId="0" animBg="1"/>
      <p:bldP spid="1504273" grpId="0" animBg="1"/>
      <p:bldP spid="1504274" grpId="0" animBg="1"/>
      <p:bldP spid="1504275" grpId="0" animBg="1"/>
      <p:bldP spid="1504276" grpId="0" animBg="1"/>
      <p:bldP spid="1504277" grpId="0" animBg="1"/>
      <p:bldP spid="15042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Text Box 2"/>
          <p:cNvSpPr txBox="1">
            <a:spLocks noChangeArrowheads="1"/>
          </p:cNvSpPr>
          <p:nvPr/>
        </p:nvSpPr>
        <p:spPr bwMode="auto">
          <a:xfrm>
            <a:off x="647700" y="185266"/>
            <a:ext cx="7775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 麦克斯韦方程组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97763" name="Object 3"/>
          <p:cNvGraphicFramePr>
            <a:graphicFrameLocks noChangeAspect="1"/>
          </p:cNvGraphicFramePr>
          <p:nvPr/>
        </p:nvGraphicFramePr>
        <p:xfrm>
          <a:off x="611188" y="1484313"/>
          <a:ext cx="31813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公式" r:id="rId1" imgW="1524000" imgH="381000" progId="Equation.3">
                  <p:embed/>
                </p:oleObj>
              </mc:Choice>
              <mc:Fallback>
                <p:oleObj name="公式" r:id="rId1" imgW="1524000" imgH="381000" progId="Equation.3">
                  <p:embed/>
                  <p:pic>
                    <p:nvPicPr>
                      <p:cNvPr id="0" name="图片 348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84313"/>
                        <a:ext cx="31813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7764" name="Object 4"/>
          <p:cNvGraphicFramePr>
            <a:graphicFrameLocks noChangeAspect="1"/>
          </p:cNvGraphicFramePr>
          <p:nvPr/>
        </p:nvGraphicFramePr>
        <p:xfrm>
          <a:off x="6311900" y="1457325"/>
          <a:ext cx="21478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公式" r:id="rId3" imgW="1028065" imgH="254000" progId="Equation.3">
                  <p:embed/>
                </p:oleObj>
              </mc:Choice>
              <mc:Fallback>
                <p:oleObj name="公式" r:id="rId3" imgW="1028065" imgH="254000" progId="Equation.3">
                  <p:embed/>
                  <p:pic>
                    <p:nvPicPr>
                      <p:cNvPr id="0" name="图片 348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1457325"/>
                        <a:ext cx="214788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7765" name="Object 5"/>
          <p:cNvGraphicFramePr>
            <a:graphicFrameLocks noChangeAspect="1"/>
          </p:cNvGraphicFramePr>
          <p:nvPr/>
        </p:nvGraphicFramePr>
        <p:xfrm>
          <a:off x="4319588" y="1446213"/>
          <a:ext cx="15097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2" name="公式" r:id="rId5" imgW="723900" imgH="381000" progId="Equation.3">
                  <p:embed/>
                </p:oleObj>
              </mc:Choice>
              <mc:Fallback>
                <p:oleObj name="公式" r:id="rId5" imgW="723900" imgH="381000" progId="Equation.3">
                  <p:embed/>
                  <p:pic>
                    <p:nvPicPr>
                      <p:cNvPr id="0" name="图片 34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8" y="1446213"/>
                        <a:ext cx="15097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7766" name="Object 6"/>
          <p:cNvGraphicFramePr>
            <a:graphicFrameLocks noChangeAspect="1"/>
          </p:cNvGraphicFramePr>
          <p:nvPr/>
        </p:nvGraphicFramePr>
        <p:xfrm>
          <a:off x="576263" y="2921000"/>
          <a:ext cx="2781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3" name="公式" r:id="rId7" imgW="1333500" imgH="457200" progId="Equation.3">
                  <p:embed/>
                </p:oleObj>
              </mc:Choice>
              <mc:Fallback>
                <p:oleObj name="公式" r:id="rId7" imgW="1333500" imgH="457200" progId="Equation.3">
                  <p:embed/>
                  <p:pic>
                    <p:nvPicPr>
                      <p:cNvPr id="0" name="图片 34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2921000"/>
                        <a:ext cx="2781300" cy="952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67" name="Text Box 7"/>
          <p:cNvSpPr txBox="1">
            <a:spLocks noChangeArrowheads="1"/>
          </p:cNvSpPr>
          <p:nvPr/>
        </p:nvSpPr>
        <p:spPr bwMode="auto">
          <a:xfrm>
            <a:off x="503238" y="2420888"/>
            <a:ext cx="673305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感应电场：</a:t>
            </a:r>
            <a:r>
              <a:rPr lang="zh-CN" altLang="en-US" sz="2800" b="1" dirty="0">
                <a:solidFill>
                  <a:srgbClr val="000000"/>
                </a:solidFill>
              </a:rPr>
              <a:t>有旋场，</a:t>
            </a:r>
            <a:r>
              <a:rPr lang="zh-CN" altLang="en-US" sz="2800" b="1" dirty="0">
                <a:solidFill>
                  <a:srgbClr val="000099"/>
                </a:solidFill>
              </a:rPr>
              <a:t>变化磁场产生电场</a:t>
            </a:r>
            <a:endParaRPr lang="zh-CN" altLang="en-US" sz="2800" b="1" dirty="0">
              <a:solidFill>
                <a:srgbClr val="000099"/>
              </a:solidFill>
            </a:endParaRPr>
          </a:p>
        </p:txBody>
      </p:sp>
      <p:sp>
        <p:nvSpPr>
          <p:cNvPr id="1397768" name="Text Box 8"/>
          <p:cNvSpPr txBox="1">
            <a:spLocks noChangeArrowheads="1"/>
          </p:cNvSpPr>
          <p:nvPr/>
        </p:nvSpPr>
        <p:spPr bwMode="auto">
          <a:xfrm>
            <a:off x="539552" y="908720"/>
            <a:ext cx="4789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静电场：</a:t>
            </a:r>
            <a:r>
              <a:rPr lang="zh-CN" altLang="en-US" sz="2800" b="1" dirty="0">
                <a:solidFill>
                  <a:srgbClr val="000000"/>
                </a:solidFill>
              </a:rPr>
              <a:t>有源、无旋场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397769" name="Object 9"/>
          <p:cNvGraphicFramePr>
            <a:graphicFrameLocks noChangeAspect="1"/>
          </p:cNvGraphicFramePr>
          <p:nvPr/>
        </p:nvGraphicFramePr>
        <p:xfrm>
          <a:off x="585441" y="5515570"/>
          <a:ext cx="153828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" name="公式" r:id="rId9" imgW="736600" imgH="381000" progId="Equation.3">
                  <p:embed/>
                </p:oleObj>
              </mc:Choice>
              <mc:Fallback>
                <p:oleObj name="公式" r:id="rId9" imgW="736600" imgH="381000" progId="Equation.3">
                  <p:embed/>
                  <p:pic>
                    <p:nvPicPr>
                      <p:cNvPr id="0" name="图片 34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41" y="5515570"/>
                        <a:ext cx="1538287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70" name="Text Box 10"/>
          <p:cNvSpPr txBox="1">
            <a:spLocks noChangeArrowheads="1"/>
          </p:cNvSpPr>
          <p:nvPr/>
        </p:nvSpPr>
        <p:spPr bwMode="auto">
          <a:xfrm>
            <a:off x="467544" y="3990008"/>
            <a:ext cx="269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黑体" panose="02010609060101010101" pitchFamily="49" charset="-122"/>
              </a:rPr>
              <a:t>任意电场</a:t>
            </a: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：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397771" name="Object 11"/>
          <p:cNvGraphicFramePr>
            <a:graphicFrameLocks noChangeAspect="1"/>
          </p:cNvGraphicFramePr>
          <p:nvPr/>
        </p:nvGraphicFramePr>
        <p:xfrm>
          <a:off x="2484438" y="5516563"/>
          <a:ext cx="32877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" name="公式" r:id="rId11" imgW="1574800" imgH="381000" progId="Equation.3">
                  <p:embed/>
                </p:oleObj>
              </mc:Choice>
              <mc:Fallback>
                <p:oleObj name="公式" r:id="rId11" imgW="1574800" imgH="381000" progId="Equation.3">
                  <p:embed/>
                  <p:pic>
                    <p:nvPicPr>
                      <p:cNvPr id="0" name="图片 34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16563"/>
                        <a:ext cx="32877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7772" name="Object 12"/>
          <p:cNvGraphicFramePr>
            <a:graphicFrameLocks noChangeAspect="1"/>
          </p:cNvGraphicFramePr>
          <p:nvPr/>
        </p:nvGraphicFramePr>
        <p:xfrm>
          <a:off x="3887788" y="2997200"/>
          <a:ext cx="16446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公式" r:id="rId13" imgW="787400" imgH="381000" progId="Equation.3">
                  <p:embed/>
                </p:oleObj>
              </mc:Choice>
              <mc:Fallback>
                <p:oleObj name="公式" r:id="rId13" imgW="787400" imgH="381000" progId="Equation.3">
                  <p:embed/>
                  <p:pic>
                    <p:nvPicPr>
                      <p:cNvPr id="0" name="图片 34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2997200"/>
                        <a:ext cx="1644650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73" name="Text Box 13"/>
          <p:cNvSpPr txBox="1">
            <a:spLocks noChangeArrowheads="1"/>
          </p:cNvSpPr>
          <p:nvPr/>
        </p:nvSpPr>
        <p:spPr bwMode="auto">
          <a:xfrm>
            <a:off x="5940425" y="5478463"/>
            <a:ext cx="347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变化电场</a:t>
            </a:r>
            <a:r>
              <a:rPr lang="zh-CN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磁场？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397774" name="Object 14"/>
          <p:cNvGraphicFramePr>
            <a:graphicFrameLocks noChangeAspect="1"/>
          </p:cNvGraphicFramePr>
          <p:nvPr/>
        </p:nvGraphicFramePr>
        <p:xfrm>
          <a:off x="2303463" y="3929063"/>
          <a:ext cx="31813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公式" r:id="rId15" imgW="1524000" imgH="381000" progId="Equation.3">
                  <p:embed/>
                </p:oleObj>
              </mc:Choice>
              <mc:Fallback>
                <p:oleObj name="公式" r:id="rId15" imgW="1524000" imgH="381000" progId="Equation.3">
                  <p:embed/>
                  <p:pic>
                    <p:nvPicPr>
                      <p:cNvPr id="0" name="图片 34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3929063"/>
                        <a:ext cx="31813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7775" name="Object 15"/>
          <p:cNvGraphicFramePr>
            <a:graphicFrameLocks noChangeAspect="1"/>
          </p:cNvGraphicFramePr>
          <p:nvPr/>
        </p:nvGraphicFramePr>
        <p:xfrm>
          <a:off x="5976938" y="3772644"/>
          <a:ext cx="27019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公式" r:id="rId17" imgW="1295400" imgH="457200" progId="Equation.3">
                  <p:embed/>
                </p:oleObj>
              </mc:Choice>
              <mc:Fallback>
                <p:oleObj name="公式" r:id="rId17" imgW="1295400" imgH="457200" progId="Equation.3">
                  <p:embed/>
                  <p:pic>
                    <p:nvPicPr>
                      <p:cNvPr id="0" name="图片 34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3772644"/>
                        <a:ext cx="270192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7776" name="Text Box 16"/>
          <p:cNvSpPr txBox="1">
            <a:spLocks noChangeArrowheads="1"/>
          </p:cNvSpPr>
          <p:nvPr/>
        </p:nvSpPr>
        <p:spPr bwMode="auto">
          <a:xfrm>
            <a:off x="467544" y="4867275"/>
            <a:ext cx="4284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稳恒磁场：</a:t>
            </a:r>
            <a:r>
              <a:rPr lang="zh-CN" altLang="en-US" sz="2800" b="1" dirty="0">
                <a:solidFill>
                  <a:srgbClr val="000000"/>
                </a:solidFill>
              </a:rPr>
              <a:t>有旋、无源场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397777" name="Line 17"/>
          <p:cNvSpPr>
            <a:spLocks noChangeShapeType="1"/>
          </p:cNvSpPr>
          <p:nvPr/>
        </p:nvSpPr>
        <p:spPr bwMode="auto">
          <a:xfrm>
            <a:off x="7380288" y="4722813"/>
            <a:ext cx="12604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97778" name="AutoShape 18"/>
          <p:cNvSpPr>
            <a:spLocks noChangeArrowheads="1"/>
          </p:cNvSpPr>
          <p:nvPr/>
        </p:nvSpPr>
        <p:spPr bwMode="auto">
          <a:xfrm>
            <a:off x="7596188" y="4975225"/>
            <a:ext cx="43180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397779" name="Object 19"/>
          <p:cNvGraphicFramePr>
            <a:graphicFrameLocks noChangeAspect="1"/>
          </p:cNvGraphicFramePr>
          <p:nvPr/>
        </p:nvGraphicFramePr>
        <p:xfrm>
          <a:off x="3887788" y="2997200"/>
          <a:ext cx="16446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公式" r:id="rId19" imgW="787400" imgH="381000" progId="Equation.3">
                  <p:embed/>
                </p:oleObj>
              </mc:Choice>
              <mc:Fallback>
                <p:oleObj name="公式" r:id="rId19" imgW="787400" imgH="381000" progId="Equation.3">
                  <p:embed/>
                  <p:pic>
                    <p:nvPicPr>
                      <p:cNvPr id="0" name="图片 34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2997200"/>
                        <a:ext cx="1644650" cy="793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1110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1110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9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9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9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9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9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9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9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9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9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9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9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9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97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97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39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8" grpId="0" autoUpdateAnimBg="0"/>
      <p:bldP spid="1397767" grpId="0"/>
      <p:bldP spid="1397768" grpId="0"/>
      <p:bldP spid="1397770" grpId="0"/>
      <p:bldP spid="1397773" grpId="0"/>
      <p:bldP spid="1397776" grpId="0"/>
      <p:bldP spid="1397777" grpId="0" animBg="1"/>
      <p:bldP spid="13977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4" name="Object 4"/>
          <p:cNvGraphicFramePr>
            <a:graphicFrameLocks noChangeAspect="1"/>
          </p:cNvGraphicFramePr>
          <p:nvPr/>
        </p:nvGraphicFramePr>
        <p:xfrm>
          <a:off x="1187450" y="404664"/>
          <a:ext cx="116998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3" name="Equation" r:id="rId1" imgW="545465" imgH="405765" progId="Equation.DSMT4">
                  <p:embed/>
                </p:oleObj>
              </mc:Choice>
              <mc:Fallback>
                <p:oleObj name="Equation" r:id="rId1" imgW="545465" imgH="405765" progId="Equation.DSMT4">
                  <p:embed/>
                  <p:pic>
                    <p:nvPicPr>
                      <p:cNvPr id="0" name="图片 20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4664"/>
                        <a:ext cx="1169988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85" name="Object 5"/>
          <p:cNvGraphicFramePr>
            <a:graphicFrameLocks noChangeAspect="1"/>
          </p:cNvGraphicFramePr>
          <p:nvPr/>
        </p:nvGraphicFramePr>
        <p:xfrm>
          <a:off x="1204913" y="1484164"/>
          <a:ext cx="122396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4" name="Equation" r:id="rId3" imgW="571500" imgH="406400" progId="Equation.DSMT4">
                  <p:embed/>
                </p:oleObj>
              </mc:Choice>
              <mc:Fallback>
                <p:oleObj name="Equation" r:id="rId3" imgW="571500" imgH="406400" progId="Equation.DSMT4">
                  <p:embed/>
                  <p:pic>
                    <p:nvPicPr>
                      <p:cNvPr id="0" name="图片 20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1484164"/>
                        <a:ext cx="1223962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86" name="Object 6"/>
          <p:cNvGraphicFramePr>
            <a:graphicFrameLocks noChangeAspect="1"/>
          </p:cNvGraphicFramePr>
          <p:nvPr/>
        </p:nvGraphicFramePr>
        <p:xfrm>
          <a:off x="2879725" y="441177"/>
          <a:ext cx="12207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5" name="Equation" r:id="rId5" imgW="571500" imgH="406400" progId="Equation.DSMT4">
                  <p:embed/>
                </p:oleObj>
              </mc:Choice>
              <mc:Fallback>
                <p:oleObj name="Equation" r:id="rId5" imgW="571500" imgH="406400" progId="Equation.DSMT4">
                  <p:embed/>
                  <p:pic>
                    <p:nvPicPr>
                      <p:cNvPr id="0" name="图片 20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441177"/>
                        <a:ext cx="1220788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87" name="Object 7"/>
          <p:cNvGraphicFramePr>
            <a:graphicFrameLocks noChangeAspect="1"/>
          </p:cNvGraphicFramePr>
          <p:nvPr/>
        </p:nvGraphicFramePr>
        <p:xfrm>
          <a:off x="2879725" y="1557189"/>
          <a:ext cx="1168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6" name="Equation" r:id="rId7" imgW="545465" imgH="405765" progId="Equation.DSMT4">
                  <p:embed/>
                </p:oleObj>
              </mc:Choice>
              <mc:Fallback>
                <p:oleObj name="Equation" r:id="rId7" imgW="545465" imgH="405765" progId="Equation.DSMT4">
                  <p:embed/>
                  <p:pic>
                    <p:nvPicPr>
                      <p:cNvPr id="0" name="图片 20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725" y="1557189"/>
                        <a:ext cx="11684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288" name="AutoShape 8"/>
          <p:cNvSpPr/>
          <p:nvPr/>
        </p:nvSpPr>
        <p:spPr bwMode="auto">
          <a:xfrm>
            <a:off x="4139952" y="801539"/>
            <a:ext cx="216024" cy="1295400"/>
          </a:xfrm>
          <a:prstGeom prst="rightBrace">
            <a:avLst>
              <a:gd name="adj1" fmla="val 100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505325" name="Group 45"/>
          <p:cNvGrpSpPr/>
          <p:nvPr/>
        </p:nvGrpSpPr>
        <p:grpSpPr bwMode="auto">
          <a:xfrm>
            <a:off x="4491038" y="836712"/>
            <a:ext cx="5084762" cy="547687"/>
            <a:chOff x="2829" y="563"/>
            <a:chExt cx="3203" cy="345"/>
          </a:xfrm>
        </p:grpSpPr>
        <p:graphicFrame>
          <p:nvGraphicFramePr>
            <p:cNvPr id="201767" name="Object 9"/>
            <p:cNvGraphicFramePr>
              <a:graphicFrameLocks noChangeAspect="1"/>
            </p:cNvGraphicFramePr>
            <p:nvPr/>
          </p:nvGraphicFramePr>
          <p:xfrm>
            <a:off x="2829" y="601"/>
            <a:ext cx="651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67" name="Equation" r:id="rId9" imgW="482600" imgH="228600" progId="Equation.DSMT4">
                    <p:embed/>
                  </p:oleObj>
                </mc:Choice>
                <mc:Fallback>
                  <p:oleObj name="Equation" r:id="rId9" imgW="482600" imgH="228600" progId="Equation.DSMT4">
                    <p:embed/>
                    <p:pic>
                      <p:nvPicPr>
                        <p:cNvPr id="0" name="图片 20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9" y="601"/>
                          <a:ext cx="651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768" name="Text Box 10"/>
            <p:cNvSpPr txBox="1">
              <a:spLocks noChangeArrowheads="1"/>
            </p:cNvSpPr>
            <p:nvPr/>
          </p:nvSpPr>
          <p:spPr bwMode="auto">
            <a:xfrm>
              <a:off x="3489" y="563"/>
              <a:ext cx="2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</a:rPr>
                <a:t>不随时间和空间变化</a:t>
              </a: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sp>
        <p:nvSpPr>
          <p:cNvPr id="1505291" name="Text Box 11"/>
          <p:cNvSpPr txBox="1">
            <a:spLocks noChangeArrowheads="1"/>
          </p:cNvSpPr>
          <p:nvPr/>
        </p:nvSpPr>
        <p:spPr bwMode="auto">
          <a:xfrm>
            <a:off x="4644008" y="1412727"/>
            <a:ext cx="116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设：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505292" name="Object 12"/>
          <p:cNvGraphicFramePr>
            <a:graphicFrameLocks noChangeAspect="1"/>
          </p:cNvGraphicFramePr>
          <p:nvPr/>
        </p:nvGraphicFramePr>
        <p:xfrm>
          <a:off x="5364733" y="1463527"/>
          <a:ext cx="9794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8" name="Equation" r:id="rId11" imgW="457200" imgH="228600" progId="Equation.DSMT4">
                  <p:embed/>
                </p:oleObj>
              </mc:Choice>
              <mc:Fallback>
                <p:oleObj name="Equation" r:id="rId11" imgW="457200" imgH="228600" progId="Equation.DSMT4">
                  <p:embed/>
                  <p:pic>
                    <p:nvPicPr>
                      <p:cNvPr id="0" name="图片 20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733" y="1463527"/>
                        <a:ext cx="97948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93" name="Object 13"/>
          <p:cNvGraphicFramePr>
            <a:graphicFrameLocks noChangeAspect="1"/>
          </p:cNvGraphicFramePr>
          <p:nvPr/>
        </p:nvGraphicFramePr>
        <p:xfrm>
          <a:off x="6552183" y="1484164"/>
          <a:ext cx="10350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9" name="Equation" r:id="rId13" imgW="482600" imgH="228600" progId="Equation.DSMT4">
                  <p:embed/>
                </p:oleObj>
              </mc:Choice>
              <mc:Fallback>
                <p:oleObj name="Equation" r:id="rId13" imgW="482600" imgH="228600" progId="Equation.DSMT4">
                  <p:embed/>
                  <p:pic>
                    <p:nvPicPr>
                      <p:cNvPr id="0" name="图片 20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183" y="1484164"/>
                        <a:ext cx="10350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94" name="Object 14"/>
          <p:cNvGraphicFramePr>
            <a:graphicFrameLocks noChangeAspect="1"/>
          </p:cNvGraphicFramePr>
          <p:nvPr/>
        </p:nvGraphicFramePr>
        <p:xfrm>
          <a:off x="5139308" y="1960414"/>
          <a:ext cx="9255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0" name="Equation" r:id="rId15" imgW="431800" imgH="215900" progId="Equation.DSMT4">
                  <p:embed/>
                </p:oleObj>
              </mc:Choice>
              <mc:Fallback>
                <p:oleObj name="Equation" r:id="rId15" imgW="431800" imgH="215900" progId="Equation.DSMT4">
                  <p:embed/>
                  <p:pic>
                    <p:nvPicPr>
                      <p:cNvPr id="0" name="图片 20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308" y="1960414"/>
                        <a:ext cx="92551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295" name="Object 15"/>
          <p:cNvGraphicFramePr>
            <a:graphicFrameLocks noChangeAspect="1"/>
          </p:cNvGraphicFramePr>
          <p:nvPr/>
        </p:nvGraphicFramePr>
        <p:xfrm>
          <a:off x="6425183" y="1995339"/>
          <a:ext cx="9810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1" name="Equation" r:id="rId17" imgW="457200" imgH="215900" progId="Equation.DSMT4">
                  <p:embed/>
                </p:oleObj>
              </mc:Choice>
              <mc:Fallback>
                <p:oleObj name="Equation" r:id="rId17" imgW="457200" imgH="215900" progId="Equation.DSMT4">
                  <p:embed/>
                  <p:pic>
                    <p:nvPicPr>
                      <p:cNvPr id="0" name="图片 20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183" y="1995339"/>
                        <a:ext cx="98107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296" name="Text Box 16"/>
          <p:cNvSpPr txBox="1">
            <a:spLocks noChangeArrowheads="1"/>
          </p:cNvSpPr>
          <p:nvPr/>
        </p:nvSpPr>
        <p:spPr bwMode="auto">
          <a:xfrm>
            <a:off x="4705921" y="2420789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平面电磁波是横波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01742" name="Line 19"/>
          <p:cNvSpPr>
            <a:spLocks noChangeShapeType="1"/>
          </p:cNvSpPr>
          <p:nvPr/>
        </p:nvSpPr>
        <p:spPr bwMode="auto">
          <a:xfrm>
            <a:off x="4967288" y="4962525"/>
            <a:ext cx="3406775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1743" name="Line 20"/>
          <p:cNvSpPr>
            <a:spLocks noChangeShapeType="1"/>
          </p:cNvSpPr>
          <p:nvPr/>
        </p:nvSpPr>
        <p:spPr bwMode="auto">
          <a:xfrm flipV="1">
            <a:off x="4967288" y="4025900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1744" name="Line 21"/>
          <p:cNvSpPr>
            <a:spLocks noChangeShapeType="1"/>
          </p:cNvSpPr>
          <p:nvPr/>
        </p:nvSpPr>
        <p:spPr bwMode="auto">
          <a:xfrm flipH="1">
            <a:off x="4464050" y="4960938"/>
            <a:ext cx="503238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1745" name="Text Box 22"/>
          <p:cNvSpPr txBox="1">
            <a:spLocks noChangeArrowheads="1"/>
          </p:cNvSpPr>
          <p:nvPr/>
        </p:nvSpPr>
        <p:spPr bwMode="auto">
          <a:xfrm>
            <a:off x="4983163" y="3778250"/>
            <a:ext cx="48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y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sp>
        <p:nvSpPr>
          <p:cNvPr id="201746" name="Text Box 23"/>
          <p:cNvSpPr txBox="1">
            <a:spLocks noChangeArrowheads="1"/>
          </p:cNvSpPr>
          <p:nvPr/>
        </p:nvSpPr>
        <p:spPr bwMode="auto">
          <a:xfrm>
            <a:off x="8050213" y="4425950"/>
            <a:ext cx="48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x</a:t>
            </a:r>
            <a:endParaRPr lang="en-US" altLang="zh-CN" sz="2800" b="1" i="1">
              <a:solidFill>
                <a:srgbClr val="000000"/>
              </a:solidFill>
            </a:endParaRPr>
          </a:p>
        </p:txBody>
      </p:sp>
      <p:sp>
        <p:nvSpPr>
          <p:cNvPr id="201747" name="Text Box 24"/>
          <p:cNvSpPr txBox="1">
            <a:spLocks noChangeArrowheads="1"/>
          </p:cNvSpPr>
          <p:nvPr/>
        </p:nvSpPr>
        <p:spPr bwMode="auto">
          <a:xfrm>
            <a:off x="4067175" y="5249863"/>
            <a:ext cx="48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z</a:t>
            </a:r>
            <a:endParaRPr lang="en-US" altLang="zh-CN" sz="2800" b="1" i="1">
              <a:solidFill>
                <a:srgbClr val="000000"/>
              </a:solidFill>
            </a:endParaRPr>
          </a:p>
        </p:txBody>
      </p:sp>
      <p:sp>
        <p:nvSpPr>
          <p:cNvPr id="201748" name="AutoShape 25"/>
          <p:cNvSpPr>
            <a:spLocks noChangeArrowheads="1"/>
          </p:cNvSpPr>
          <p:nvPr/>
        </p:nvSpPr>
        <p:spPr bwMode="auto">
          <a:xfrm rot="8050994">
            <a:off x="4250531" y="4601369"/>
            <a:ext cx="1366838" cy="368300"/>
          </a:xfrm>
          <a:prstGeom prst="parallelogram">
            <a:avLst>
              <a:gd name="adj" fmla="val 111491"/>
            </a:avLst>
          </a:prstGeom>
          <a:solidFill>
            <a:srgbClr val="3399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505308" name="Object 28"/>
          <p:cNvGraphicFramePr>
            <a:graphicFrameLocks noChangeAspect="1"/>
          </p:cNvGraphicFramePr>
          <p:nvPr/>
        </p:nvGraphicFramePr>
        <p:xfrm>
          <a:off x="755650" y="3500438"/>
          <a:ext cx="22812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2" name="Equation" r:id="rId19" imgW="1066800" imgH="419100" progId="Equation.DSMT4">
                  <p:embed/>
                </p:oleObj>
              </mc:Choice>
              <mc:Fallback>
                <p:oleObj name="Equation" r:id="rId19" imgW="1066800" imgH="419100" progId="Equation.DSMT4">
                  <p:embed/>
                  <p:pic>
                    <p:nvPicPr>
                      <p:cNvPr id="0" name="图片 20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500438"/>
                        <a:ext cx="228123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2" name="Text Box 32"/>
          <p:cNvSpPr txBox="1">
            <a:spLocks noChangeArrowheads="1"/>
          </p:cNvSpPr>
          <p:nvPr/>
        </p:nvSpPr>
        <p:spPr bwMode="auto">
          <a:xfrm>
            <a:off x="576263" y="2960688"/>
            <a:ext cx="5410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假设电场矢量方向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沿 </a:t>
            </a:r>
            <a:r>
              <a:rPr lang="en-US" altLang="zh-CN" sz="2800" b="1" i="1" dirty="0" smtClean="0">
                <a:solidFill>
                  <a:srgbClr val="000000"/>
                </a:solidFill>
              </a:rPr>
              <a:t>y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轴</a:t>
            </a:r>
            <a:r>
              <a:rPr lang="zh-CN" altLang="en-US" sz="2800" b="1" dirty="0">
                <a:solidFill>
                  <a:srgbClr val="000000"/>
                </a:solidFill>
              </a:rPr>
              <a:t>方向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505313" name="Object 33"/>
          <p:cNvGraphicFramePr>
            <a:graphicFrameLocks noChangeAspect="1"/>
          </p:cNvGraphicFramePr>
          <p:nvPr/>
        </p:nvGraphicFramePr>
        <p:xfrm>
          <a:off x="5400675" y="3033713"/>
          <a:ext cx="95091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" name="Equation" r:id="rId21" imgW="444500" imgH="228600" progId="Equation.DSMT4">
                  <p:embed/>
                </p:oleObj>
              </mc:Choice>
              <mc:Fallback>
                <p:oleObj name="Equation" r:id="rId21" imgW="444500" imgH="228600" progId="Equation.DSMT4">
                  <p:embed/>
                  <p:pic>
                    <p:nvPicPr>
                      <p:cNvPr id="0" name="图片 20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033713"/>
                        <a:ext cx="95091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4" name="Line 34"/>
          <p:cNvSpPr>
            <a:spLocks noChangeShapeType="1"/>
          </p:cNvSpPr>
          <p:nvPr/>
        </p:nvSpPr>
        <p:spPr bwMode="auto">
          <a:xfrm flipV="1">
            <a:off x="4956175" y="4378325"/>
            <a:ext cx="0" cy="5762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05315" name="Object 35"/>
          <p:cNvGraphicFramePr>
            <a:graphicFrameLocks noChangeAspect="1"/>
          </p:cNvGraphicFramePr>
          <p:nvPr/>
        </p:nvGraphicFramePr>
        <p:xfrm>
          <a:off x="4608513" y="4149725"/>
          <a:ext cx="3540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" name="公式" r:id="rId23" imgW="165100" imgH="203200" progId="Equation.3">
                  <p:embed/>
                </p:oleObj>
              </mc:Choice>
              <mc:Fallback>
                <p:oleObj name="公式" r:id="rId23" imgW="165100" imgH="203200" progId="Equation.3">
                  <p:embed/>
                  <p:pic>
                    <p:nvPicPr>
                      <p:cNvPr id="0" name="图片 20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4149725"/>
                        <a:ext cx="3540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16" name="Object 36"/>
          <p:cNvGraphicFramePr>
            <a:graphicFrameLocks noChangeAspect="1"/>
          </p:cNvGraphicFramePr>
          <p:nvPr/>
        </p:nvGraphicFramePr>
        <p:xfrm>
          <a:off x="717129" y="4621882"/>
          <a:ext cx="219868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5" name="Equation" r:id="rId25" imgW="1028700" imgH="419100" progId="Equation.DSMT4">
                  <p:embed/>
                </p:oleObj>
              </mc:Choice>
              <mc:Fallback>
                <p:oleObj name="Equation" r:id="rId25" imgW="1028700" imgH="419100" progId="Equation.DSMT4">
                  <p:embed/>
                  <p:pic>
                    <p:nvPicPr>
                      <p:cNvPr id="0" name="图片 20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129" y="4621882"/>
                        <a:ext cx="219868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17" name="Text Box 37"/>
          <p:cNvSpPr txBox="1">
            <a:spLocks noChangeArrowheads="1"/>
          </p:cNvSpPr>
          <p:nvPr/>
        </p:nvSpPr>
        <p:spPr bwMode="auto">
          <a:xfrm>
            <a:off x="2814142" y="3716338"/>
            <a:ext cx="893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=0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1505318" name="Text Box 38"/>
          <p:cNvSpPr txBox="1">
            <a:spLocks noChangeArrowheads="1"/>
          </p:cNvSpPr>
          <p:nvPr/>
        </p:nvSpPr>
        <p:spPr bwMode="auto">
          <a:xfrm>
            <a:off x="2742133" y="4854104"/>
            <a:ext cx="893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=0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grpSp>
        <p:nvGrpSpPr>
          <p:cNvPr id="1505326" name="Group 46"/>
          <p:cNvGrpSpPr/>
          <p:nvPr/>
        </p:nvGrpSpPr>
        <p:grpSpPr bwMode="auto">
          <a:xfrm>
            <a:off x="863600" y="5793953"/>
            <a:ext cx="4503738" cy="561975"/>
            <a:chOff x="544" y="3589"/>
            <a:chExt cx="2837" cy="354"/>
          </a:xfrm>
        </p:grpSpPr>
        <p:graphicFrame>
          <p:nvGraphicFramePr>
            <p:cNvPr id="201765" name="Object 39"/>
            <p:cNvGraphicFramePr>
              <a:graphicFrameLocks noChangeAspect="1"/>
            </p:cNvGraphicFramePr>
            <p:nvPr/>
          </p:nvGraphicFramePr>
          <p:xfrm>
            <a:off x="544" y="3619"/>
            <a:ext cx="326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76" name="Equation" r:id="rId27" imgW="241300" imgH="241300" progId="Equation.DSMT4">
                    <p:embed/>
                  </p:oleObj>
                </mc:Choice>
                <mc:Fallback>
                  <p:oleObj name="Equation" r:id="rId27" imgW="241300" imgH="241300" progId="Equation.DSMT4">
                    <p:embed/>
                    <p:pic>
                      <p:nvPicPr>
                        <p:cNvPr id="0" name="图片 20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3619"/>
                          <a:ext cx="326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766" name="Text Box 40"/>
            <p:cNvSpPr txBox="1">
              <a:spLocks noChangeArrowheads="1"/>
            </p:cNvSpPr>
            <p:nvPr/>
          </p:nvSpPr>
          <p:spPr bwMode="auto">
            <a:xfrm>
              <a:off x="838" y="3589"/>
              <a:ext cx="2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</a:rPr>
                <a:t>不随时间和空间变化</a:t>
              </a: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505321" name="Object 41"/>
          <p:cNvGraphicFramePr>
            <a:graphicFrameLocks noChangeAspect="1"/>
          </p:cNvGraphicFramePr>
          <p:nvPr/>
        </p:nvGraphicFramePr>
        <p:xfrm>
          <a:off x="6804025" y="5830465"/>
          <a:ext cx="133508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" name="Equation" r:id="rId29" imgW="622300" imgH="254000" progId="Equation.DSMT4">
                  <p:embed/>
                </p:oleObj>
              </mc:Choice>
              <mc:Fallback>
                <p:oleObj name="Equation" r:id="rId29" imgW="622300" imgH="254000" progId="Equation.DSMT4">
                  <p:embed/>
                  <p:pic>
                    <p:nvPicPr>
                      <p:cNvPr id="0" name="图片 20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5830465"/>
                        <a:ext cx="1335088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2" name="Object 42"/>
          <p:cNvGraphicFramePr>
            <a:graphicFrameLocks noChangeAspect="1"/>
          </p:cNvGraphicFramePr>
          <p:nvPr/>
        </p:nvGraphicFramePr>
        <p:xfrm>
          <a:off x="6450013" y="3021013"/>
          <a:ext cx="12525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" name="Equation" r:id="rId31" imgW="583565" imgH="266700" progId="Equation.DSMT4">
                  <p:embed/>
                </p:oleObj>
              </mc:Choice>
              <mc:Fallback>
                <p:oleObj name="Equation" r:id="rId31" imgW="583565" imgH="266700" progId="Equation.DSMT4">
                  <p:embed/>
                  <p:pic>
                    <p:nvPicPr>
                      <p:cNvPr id="0" name="图片 20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3021013"/>
                        <a:ext cx="125253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23" name="Line 43"/>
          <p:cNvSpPr>
            <a:spLocks noChangeShapeType="1"/>
          </p:cNvSpPr>
          <p:nvPr/>
        </p:nvSpPr>
        <p:spPr bwMode="auto">
          <a:xfrm flipH="1">
            <a:off x="4643438" y="4941888"/>
            <a:ext cx="323850" cy="395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05324" name="Object 44"/>
          <p:cNvGraphicFramePr>
            <a:graphicFrameLocks noChangeAspect="1"/>
          </p:cNvGraphicFramePr>
          <p:nvPr/>
        </p:nvGraphicFramePr>
        <p:xfrm>
          <a:off x="4427538" y="4797425"/>
          <a:ext cx="407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" name="公式" r:id="rId33" imgW="190500" imgH="203200" progId="Equation.3">
                  <p:embed/>
                </p:oleObj>
              </mc:Choice>
              <mc:Fallback>
                <p:oleObj name="公式" r:id="rId33" imgW="190500" imgH="203200" progId="Equation.3">
                  <p:embed/>
                  <p:pic>
                    <p:nvPicPr>
                      <p:cNvPr id="0" name="图片 20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797425"/>
                        <a:ext cx="4079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27" name="Text Box 47"/>
          <p:cNvSpPr txBox="1">
            <a:spLocks noChangeArrowheads="1"/>
          </p:cNvSpPr>
          <p:nvPr/>
        </p:nvSpPr>
        <p:spPr bwMode="auto">
          <a:xfrm>
            <a:off x="4787900" y="5793953"/>
            <a:ext cx="1168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设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505328" name="Object 48"/>
          <p:cNvGraphicFramePr>
            <a:graphicFrameLocks noChangeAspect="1"/>
          </p:cNvGraphicFramePr>
          <p:nvPr/>
        </p:nvGraphicFramePr>
        <p:xfrm>
          <a:off x="5265738" y="5865390"/>
          <a:ext cx="10350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" name="Equation" r:id="rId35" imgW="482600" imgH="241300" progId="Equation.DSMT4">
                  <p:embed/>
                </p:oleObj>
              </mc:Choice>
              <mc:Fallback>
                <p:oleObj name="Equation" r:id="rId35" imgW="482600" imgH="241300" progId="Equation.DSMT4">
                  <p:embed/>
                  <p:pic>
                    <p:nvPicPr>
                      <p:cNvPr id="0" name="图片 20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5865390"/>
                        <a:ext cx="103505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9" name="Object 49"/>
          <p:cNvGraphicFramePr>
            <a:graphicFrameLocks noChangeAspect="1"/>
          </p:cNvGraphicFramePr>
          <p:nvPr/>
        </p:nvGraphicFramePr>
        <p:xfrm>
          <a:off x="5651500" y="4113213"/>
          <a:ext cx="16065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1" name="Equation" r:id="rId37" imgW="748665" imgH="215900" progId="Equation.DSMT4">
                  <p:embed/>
                </p:oleObj>
              </mc:Choice>
              <mc:Fallback>
                <p:oleObj name="Equation" r:id="rId37" imgW="748665" imgH="215900" progId="Equation.DSMT4">
                  <p:embed/>
                  <p:pic>
                    <p:nvPicPr>
                      <p:cNvPr id="0" name="图片 20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113213"/>
                        <a:ext cx="16065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0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0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0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0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0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0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0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0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0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50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0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0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0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0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0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0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0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50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150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0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288" grpId="0" animBg="1"/>
      <p:bldP spid="1505291" grpId="0"/>
      <p:bldP spid="1505296" grpId="0"/>
      <p:bldP spid="1505312" grpId="0"/>
      <p:bldP spid="1505314" grpId="0" animBg="1"/>
      <p:bldP spid="1505317" grpId="0"/>
      <p:bldP spid="1505318" grpId="0"/>
      <p:bldP spid="1505323" grpId="0" animBg="1"/>
      <p:bldP spid="15053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308" name="Object 4"/>
          <p:cNvGraphicFramePr>
            <a:graphicFrameLocks noChangeAspect="1"/>
          </p:cNvGraphicFramePr>
          <p:nvPr/>
        </p:nvGraphicFramePr>
        <p:xfrm>
          <a:off x="1223963" y="368300"/>
          <a:ext cx="24701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7" name="Equation" r:id="rId1" imgW="1155700" imgH="419100" progId="Equation.DSMT4">
                  <p:embed/>
                </p:oleObj>
              </mc:Choice>
              <mc:Fallback>
                <p:oleObj name="Equation" r:id="rId1" imgW="1155700" imgH="419100" progId="Equation.DSMT4">
                  <p:embed/>
                  <p:pic>
                    <p:nvPicPr>
                      <p:cNvPr id="0" name="图片 20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368300"/>
                        <a:ext cx="24701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6309" name="Object 5"/>
          <p:cNvGraphicFramePr>
            <a:graphicFrameLocks noChangeAspect="1"/>
          </p:cNvGraphicFramePr>
          <p:nvPr/>
        </p:nvGraphicFramePr>
        <p:xfrm>
          <a:off x="1258888" y="1484313"/>
          <a:ext cx="238918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8" name="Equation" r:id="rId3" imgW="1117600" imgH="419100" progId="Equation.DSMT4">
                  <p:embed/>
                </p:oleObj>
              </mc:Choice>
              <mc:Fallback>
                <p:oleObj name="Equation" r:id="rId3" imgW="1117600" imgH="419100" progId="Equation.DSMT4">
                  <p:embed/>
                  <p:pic>
                    <p:nvPicPr>
                      <p:cNvPr id="0" name="图片 20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2389187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6320" name="Group 16"/>
          <p:cNvGrpSpPr/>
          <p:nvPr/>
        </p:nvGrpSpPr>
        <p:grpSpPr bwMode="auto">
          <a:xfrm>
            <a:off x="4319588" y="296863"/>
            <a:ext cx="3384550" cy="2195512"/>
            <a:chOff x="2721" y="187"/>
            <a:chExt cx="2132" cy="1383"/>
          </a:xfrm>
        </p:grpSpPr>
        <p:graphicFrame>
          <p:nvGraphicFramePr>
            <p:cNvPr id="202765" name="Object 6"/>
            <p:cNvGraphicFramePr>
              <a:graphicFrameLocks noChangeAspect="1"/>
            </p:cNvGraphicFramePr>
            <p:nvPr/>
          </p:nvGraphicFramePr>
          <p:xfrm>
            <a:off x="2766" y="255"/>
            <a:ext cx="2002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19" name="公式" r:id="rId5" imgW="1485265" imgH="444500" progId="Equation.3">
                    <p:embed/>
                  </p:oleObj>
                </mc:Choice>
                <mc:Fallback>
                  <p:oleObj name="公式" r:id="rId5" imgW="1485265" imgH="444500" progId="Equation.3">
                    <p:embed/>
                    <p:pic>
                      <p:nvPicPr>
                        <p:cNvPr id="0" name="图片 208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6" y="255"/>
                          <a:ext cx="2002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2766" name="Object 7"/>
            <p:cNvGraphicFramePr>
              <a:graphicFrameLocks noChangeAspect="1"/>
            </p:cNvGraphicFramePr>
            <p:nvPr/>
          </p:nvGraphicFramePr>
          <p:xfrm>
            <a:off x="2766" y="936"/>
            <a:ext cx="2036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0" name="公式" r:id="rId7" imgW="1511300" imgH="431800" progId="Equation.3">
                    <p:embed/>
                  </p:oleObj>
                </mc:Choice>
                <mc:Fallback>
                  <p:oleObj name="公式" r:id="rId7" imgW="1511300" imgH="431800" progId="Equation.3">
                    <p:embed/>
                    <p:pic>
                      <p:nvPicPr>
                        <p:cNvPr id="0" name="图片 208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6" y="936"/>
                          <a:ext cx="2036" cy="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2767" name="Rectangle 8"/>
            <p:cNvSpPr>
              <a:spLocks noChangeArrowheads="1"/>
            </p:cNvSpPr>
            <p:nvPr/>
          </p:nvSpPr>
          <p:spPr bwMode="auto">
            <a:xfrm>
              <a:off x="2721" y="187"/>
              <a:ext cx="2132" cy="1383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sp>
        <p:nvSpPr>
          <p:cNvPr id="1506313" name="AutoShape 9"/>
          <p:cNvSpPr/>
          <p:nvPr/>
        </p:nvSpPr>
        <p:spPr bwMode="auto">
          <a:xfrm>
            <a:off x="3851275" y="836613"/>
            <a:ext cx="107950" cy="1295400"/>
          </a:xfrm>
          <a:prstGeom prst="rightBrace">
            <a:avLst>
              <a:gd name="adj1" fmla="val 100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506314" name="Object 10"/>
          <p:cNvGraphicFramePr>
            <a:graphicFrameLocks noChangeAspect="1"/>
          </p:cNvGraphicFramePr>
          <p:nvPr/>
        </p:nvGraphicFramePr>
        <p:xfrm>
          <a:off x="1619250" y="2636838"/>
          <a:ext cx="28781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1" name="公式" r:id="rId9" imgW="1346200" imgH="241300" progId="Equation.3">
                  <p:embed/>
                </p:oleObj>
              </mc:Choice>
              <mc:Fallback>
                <p:oleObj name="公式" r:id="rId9" imgW="1346200" imgH="241300" progId="Equation.3">
                  <p:embed/>
                  <p:pic>
                    <p:nvPicPr>
                      <p:cNvPr id="0" name="图片 208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287813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6315" name="Object 11"/>
          <p:cNvGraphicFramePr>
            <a:graphicFrameLocks noChangeAspect="1"/>
          </p:cNvGraphicFramePr>
          <p:nvPr/>
        </p:nvGraphicFramePr>
        <p:xfrm>
          <a:off x="1571625" y="3302000"/>
          <a:ext cx="29321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2" name="Equation" r:id="rId11" imgW="1371600" imgH="228600" progId="Equation.DSMT4">
                  <p:embed/>
                </p:oleObj>
              </mc:Choice>
              <mc:Fallback>
                <p:oleObj name="Equation" r:id="rId11" imgW="1371600" imgH="228600" progId="Equation.DSMT4">
                  <p:embed/>
                  <p:pic>
                    <p:nvPicPr>
                      <p:cNvPr id="0" name="图片 20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302000"/>
                        <a:ext cx="293211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6316" name="Object 12"/>
          <p:cNvGraphicFramePr>
            <a:graphicFrameLocks noChangeAspect="1"/>
          </p:cNvGraphicFramePr>
          <p:nvPr/>
        </p:nvGraphicFramePr>
        <p:xfrm>
          <a:off x="4824413" y="2600325"/>
          <a:ext cx="13843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3" name="Equation" r:id="rId13" imgW="647700" imgH="203200" progId="Equation.DSMT4">
                  <p:embed/>
                </p:oleObj>
              </mc:Choice>
              <mc:Fallback>
                <p:oleObj name="Equation" r:id="rId13" imgW="647700" imgH="203200" progId="Equation.DSMT4">
                  <p:embed/>
                  <p:pic>
                    <p:nvPicPr>
                      <p:cNvPr id="0" name="图片 20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2600325"/>
                        <a:ext cx="13843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6317" name="Object 13"/>
          <p:cNvGraphicFramePr>
            <a:graphicFrameLocks noChangeAspect="1"/>
          </p:cNvGraphicFramePr>
          <p:nvPr/>
        </p:nvGraphicFramePr>
        <p:xfrm>
          <a:off x="5222875" y="3068638"/>
          <a:ext cx="896938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4" name="Equation" r:id="rId15" imgW="419100" imgH="393700" progId="Equation.DSMT4">
                  <p:embed/>
                </p:oleObj>
              </mc:Choice>
              <mc:Fallback>
                <p:oleObj name="Equation" r:id="rId15" imgW="419100" imgH="393700" progId="Equation.DSMT4">
                  <p:embed/>
                  <p:pic>
                    <p:nvPicPr>
                      <p:cNvPr id="0" name="图片 20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75" y="3068638"/>
                        <a:ext cx="896938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06318" name="Picture 14" descr="500px-Onde_electromagnetique_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3824288"/>
            <a:ext cx="6913562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6319" name="Text Box 15"/>
          <p:cNvSpPr txBox="1">
            <a:spLocks noChangeArrowheads="1"/>
          </p:cNvSpPr>
          <p:nvPr/>
        </p:nvSpPr>
        <p:spPr bwMode="auto">
          <a:xfrm>
            <a:off x="2051050" y="5507186"/>
            <a:ext cx="52054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1865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麦克斯韦理论预言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1888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年，赫兹实验验证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06321" name="Object 17"/>
          <p:cNvGraphicFramePr>
            <a:graphicFrameLocks noChangeAspect="1"/>
          </p:cNvGraphicFramePr>
          <p:nvPr/>
        </p:nvGraphicFramePr>
        <p:xfrm>
          <a:off x="6443663" y="2636838"/>
          <a:ext cx="206375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5" name="Equation" r:id="rId18" imgW="965200" imgH="457200" progId="Equation.DSMT4">
                  <p:embed/>
                </p:oleObj>
              </mc:Choice>
              <mc:Fallback>
                <p:oleObj name="Equation" r:id="rId18" imgW="965200" imgH="457200" progId="Equation.DSMT4">
                  <p:embed/>
                  <p:pic>
                    <p:nvPicPr>
                      <p:cNvPr id="0" name="图片 208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636838"/>
                        <a:ext cx="206375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0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0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0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0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0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0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50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50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06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06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Yan\Desktop\gwwave.jpg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3269" y="4570413"/>
            <a:ext cx="3357562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21" descr="Orbit2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3131" y="5300663"/>
            <a:ext cx="4460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310208" y="1181696"/>
            <a:ext cx="693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smtClean="0">
                <a:solidFill>
                  <a:srgbClr val="660066"/>
                </a:solidFill>
              </a:rPr>
              <a:t>时空振动：时间与空间的形变</a:t>
            </a:r>
            <a:endParaRPr lang="zh-CN" altLang="en-US" sz="2800" b="1" smtClean="0">
              <a:solidFill>
                <a:srgbClr val="660066"/>
              </a:solidFill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1309688" y="1614488"/>
            <a:ext cx="3959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 smtClean="0">
                <a:solidFill>
                  <a:srgbClr val="00B050"/>
                </a:solidFill>
              </a:rPr>
              <a:t>时空振动的传播</a:t>
            </a:r>
            <a:endParaRPr lang="zh-CN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10" name="Freeform 28"/>
          <p:cNvSpPr/>
          <p:nvPr/>
        </p:nvSpPr>
        <p:spPr bwMode="auto">
          <a:xfrm>
            <a:off x="4208463" y="1801813"/>
            <a:ext cx="1371600" cy="228600"/>
          </a:xfrm>
          <a:custGeom>
            <a:avLst/>
            <a:gdLst>
              <a:gd name="T0" fmla="*/ 2147483647 w 253"/>
              <a:gd name="T1" fmla="*/ 2147483647 h 156"/>
              <a:gd name="T2" fmla="*/ 2147483647 w 253"/>
              <a:gd name="T3" fmla="*/ 2147483647 h 156"/>
              <a:gd name="T4" fmla="*/ 2147483647 w 253"/>
              <a:gd name="T5" fmla="*/ 0 h 156"/>
              <a:gd name="T6" fmla="*/ 2147483647 w 253"/>
              <a:gd name="T7" fmla="*/ 0 h 156"/>
              <a:gd name="T8" fmla="*/ 2147483647 w 253"/>
              <a:gd name="T9" fmla="*/ 0 h 156"/>
              <a:gd name="T10" fmla="*/ 2147483647 w 253"/>
              <a:gd name="T11" fmla="*/ 0 h 156"/>
              <a:gd name="T12" fmla="*/ 2147483647 w 253"/>
              <a:gd name="T13" fmla="*/ 0 h 156"/>
              <a:gd name="T14" fmla="*/ 2147483647 w 253"/>
              <a:gd name="T15" fmla="*/ 0 h 156"/>
              <a:gd name="T16" fmla="*/ 2147483647 w 253"/>
              <a:gd name="T17" fmla="*/ 2147483647 h 156"/>
              <a:gd name="T18" fmla="*/ 2147483647 w 253"/>
              <a:gd name="T19" fmla="*/ 2147483647 h 156"/>
              <a:gd name="T20" fmla="*/ 2147483647 w 253"/>
              <a:gd name="T21" fmla="*/ 2147483647 h 156"/>
              <a:gd name="T22" fmla="*/ 2147483647 w 253"/>
              <a:gd name="T23" fmla="*/ 2147483647 h 156"/>
              <a:gd name="T24" fmla="*/ 2147483647 w 253"/>
              <a:gd name="T25" fmla="*/ 2147483647 h 156"/>
              <a:gd name="T26" fmla="*/ 2147483647 w 253"/>
              <a:gd name="T27" fmla="*/ 2147483647 h 156"/>
              <a:gd name="T28" fmla="*/ 2147483647 w 253"/>
              <a:gd name="T29" fmla="*/ 2147483647 h 156"/>
              <a:gd name="T30" fmla="*/ 2147483647 w 253"/>
              <a:gd name="T31" fmla="*/ 2147483647 h 156"/>
              <a:gd name="T32" fmla="*/ 2147483647 w 253"/>
              <a:gd name="T33" fmla="*/ 2147483647 h 156"/>
              <a:gd name="T34" fmla="*/ 2147483647 w 253"/>
              <a:gd name="T35" fmla="*/ 2147483647 h 156"/>
              <a:gd name="T36" fmla="*/ 2147483647 w 253"/>
              <a:gd name="T37" fmla="*/ 2147483647 h 156"/>
              <a:gd name="T38" fmla="*/ 2147483647 w 253"/>
              <a:gd name="T39" fmla="*/ 2147483647 h 156"/>
              <a:gd name="T40" fmla="*/ 2147483647 w 253"/>
              <a:gd name="T41" fmla="*/ 2147483647 h 156"/>
              <a:gd name="T42" fmla="*/ 2147483647 w 253"/>
              <a:gd name="T43" fmla="*/ 2147483647 h 156"/>
              <a:gd name="T44" fmla="*/ 2147483647 w 253"/>
              <a:gd name="T45" fmla="*/ 0 h 156"/>
              <a:gd name="T46" fmla="*/ 2147483647 w 253"/>
              <a:gd name="T47" fmla="*/ 0 h 156"/>
              <a:gd name="T48" fmla="*/ 2147483647 w 253"/>
              <a:gd name="T49" fmla="*/ 0 h 156"/>
              <a:gd name="T50" fmla="*/ 2147483647 w 253"/>
              <a:gd name="T51" fmla="*/ 0 h 156"/>
              <a:gd name="T52" fmla="*/ 2147483647 w 253"/>
              <a:gd name="T53" fmla="*/ 2147483647 h 156"/>
              <a:gd name="T54" fmla="*/ 2147483647 w 253"/>
              <a:gd name="T55" fmla="*/ 2147483647 h 156"/>
              <a:gd name="T56" fmla="*/ 2147483647 w 253"/>
              <a:gd name="T57" fmla="*/ 2147483647 h 156"/>
              <a:gd name="T58" fmla="*/ 2147483647 w 253"/>
              <a:gd name="T59" fmla="*/ 2147483647 h 156"/>
              <a:gd name="T60" fmla="*/ 2147483647 w 253"/>
              <a:gd name="T61" fmla="*/ 2147483647 h 156"/>
              <a:gd name="T62" fmla="*/ 2147483647 w 253"/>
              <a:gd name="T63" fmla="*/ 2147483647 h 156"/>
              <a:gd name="T64" fmla="*/ 2147483647 w 253"/>
              <a:gd name="T65" fmla="*/ 2147483647 h 156"/>
              <a:gd name="T66" fmla="*/ 2147483647 w 253"/>
              <a:gd name="T67" fmla="*/ 2147483647 h 156"/>
              <a:gd name="T68" fmla="*/ 2147483647 w 253"/>
              <a:gd name="T69" fmla="*/ 2147483647 h 156"/>
              <a:gd name="T70" fmla="*/ 2147483647 w 253"/>
              <a:gd name="T71" fmla="*/ 2147483647 h 156"/>
              <a:gd name="T72" fmla="*/ 2147483647 w 253"/>
              <a:gd name="T73" fmla="*/ 2147483647 h 156"/>
              <a:gd name="T74" fmla="*/ 2147483647 w 253"/>
              <a:gd name="T75" fmla="*/ 2147483647 h 156"/>
              <a:gd name="T76" fmla="*/ 2147483647 w 253"/>
              <a:gd name="T77" fmla="*/ 2147483647 h 156"/>
              <a:gd name="T78" fmla="*/ 2147483647 w 253"/>
              <a:gd name="T79" fmla="*/ 2147483647 h 156"/>
              <a:gd name="T80" fmla="*/ 2147483647 w 253"/>
              <a:gd name="T81" fmla="*/ 2147483647 h 156"/>
              <a:gd name="T82" fmla="*/ 2147483647 w 253"/>
              <a:gd name="T83" fmla="*/ 0 h 156"/>
              <a:gd name="T84" fmla="*/ 2147483647 w 253"/>
              <a:gd name="T85" fmla="*/ 0 h 156"/>
              <a:gd name="T86" fmla="*/ 2147483647 w 253"/>
              <a:gd name="T87" fmla="*/ 0 h 156"/>
              <a:gd name="T88" fmla="*/ 2147483647 w 253"/>
              <a:gd name="T89" fmla="*/ 0 h 156"/>
              <a:gd name="T90" fmla="*/ 2147483647 w 253"/>
              <a:gd name="T91" fmla="*/ 0 h 156"/>
              <a:gd name="T92" fmla="*/ 2147483647 w 253"/>
              <a:gd name="T93" fmla="*/ 2147483647 h 156"/>
              <a:gd name="T94" fmla="*/ 2147483647 w 253"/>
              <a:gd name="T95" fmla="*/ 2147483647 h 156"/>
              <a:gd name="T96" fmla="*/ 2147483647 w 253"/>
              <a:gd name="T97" fmla="*/ 2147483647 h 156"/>
              <a:gd name="T98" fmla="*/ 2147483647 w 253"/>
              <a:gd name="T99" fmla="*/ 2147483647 h 156"/>
              <a:gd name="T100" fmla="*/ 2147483647 w 253"/>
              <a:gd name="T101" fmla="*/ 2147483647 h 156"/>
              <a:gd name="T102" fmla="*/ 2147483647 w 253"/>
              <a:gd name="T103" fmla="*/ 2147483647 h 156"/>
              <a:gd name="T104" fmla="*/ 2147483647 w 253"/>
              <a:gd name="T105" fmla="*/ 2147483647 h 156"/>
              <a:gd name="T106" fmla="*/ 2147483647 w 253"/>
              <a:gd name="T107" fmla="*/ 2147483647 h 156"/>
              <a:gd name="T108" fmla="*/ 2147483647 w 253"/>
              <a:gd name="T109" fmla="*/ 2147483647 h 156"/>
              <a:gd name="T110" fmla="*/ 2147483647 w 253"/>
              <a:gd name="T111" fmla="*/ 2147483647 h 156"/>
              <a:gd name="T112" fmla="*/ 2147483647 w 253"/>
              <a:gd name="T113" fmla="*/ 2147483647 h 156"/>
              <a:gd name="T114" fmla="*/ 2147483647 w 253"/>
              <a:gd name="T115" fmla="*/ 2147483647 h 15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53" h="156">
                <a:moveTo>
                  <a:pt x="0" y="78"/>
                </a:moveTo>
                <a:lnTo>
                  <a:pt x="5" y="49"/>
                </a:lnTo>
                <a:lnTo>
                  <a:pt x="10" y="24"/>
                </a:lnTo>
                <a:lnTo>
                  <a:pt x="13" y="13"/>
                </a:lnTo>
                <a:lnTo>
                  <a:pt x="15" y="6"/>
                </a:lnTo>
                <a:lnTo>
                  <a:pt x="17" y="3"/>
                </a:lnTo>
                <a:lnTo>
                  <a:pt x="18" y="2"/>
                </a:lnTo>
                <a:lnTo>
                  <a:pt x="18" y="1"/>
                </a:lnTo>
                <a:lnTo>
                  <a:pt x="19" y="0"/>
                </a:lnTo>
                <a:lnTo>
                  <a:pt x="20" y="0"/>
                </a:lnTo>
                <a:lnTo>
                  <a:pt x="21" y="0"/>
                </a:lnTo>
                <a:lnTo>
                  <a:pt x="22" y="0"/>
                </a:lnTo>
                <a:lnTo>
                  <a:pt x="23" y="0"/>
                </a:lnTo>
                <a:lnTo>
                  <a:pt x="23" y="1"/>
                </a:lnTo>
                <a:lnTo>
                  <a:pt x="24" y="2"/>
                </a:lnTo>
                <a:lnTo>
                  <a:pt x="26" y="4"/>
                </a:lnTo>
                <a:lnTo>
                  <a:pt x="27" y="7"/>
                </a:lnTo>
                <a:lnTo>
                  <a:pt x="29" y="14"/>
                </a:lnTo>
                <a:lnTo>
                  <a:pt x="32" y="24"/>
                </a:lnTo>
                <a:lnTo>
                  <a:pt x="42" y="77"/>
                </a:lnTo>
                <a:lnTo>
                  <a:pt x="47" y="107"/>
                </a:lnTo>
                <a:lnTo>
                  <a:pt x="50" y="121"/>
                </a:lnTo>
                <a:lnTo>
                  <a:pt x="53" y="134"/>
                </a:lnTo>
                <a:lnTo>
                  <a:pt x="56" y="144"/>
                </a:lnTo>
                <a:lnTo>
                  <a:pt x="57" y="148"/>
                </a:lnTo>
                <a:lnTo>
                  <a:pt x="58" y="151"/>
                </a:lnTo>
                <a:lnTo>
                  <a:pt x="59" y="153"/>
                </a:lnTo>
                <a:lnTo>
                  <a:pt x="61" y="155"/>
                </a:lnTo>
                <a:lnTo>
                  <a:pt x="62" y="156"/>
                </a:lnTo>
                <a:lnTo>
                  <a:pt x="63" y="156"/>
                </a:lnTo>
                <a:lnTo>
                  <a:pt x="64" y="156"/>
                </a:lnTo>
                <a:lnTo>
                  <a:pt x="65" y="156"/>
                </a:lnTo>
                <a:lnTo>
                  <a:pt x="65" y="155"/>
                </a:lnTo>
                <a:lnTo>
                  <a:pt x="66" y="155"/>
                </a:lnTo>
                <a:lnTo>
                  <a:pt x="66" y="154"/>
                </a:lnTo>
                <a:lnTo>
                  <a:pt x="67" y="153"/>
                </a:lnTo>
                <a:lnTo>
                  <a:pt x="68" y="150"/>
                </a:lnTo>
                <a:lnTo>
                  <a:pt x="71" y="144"/>
                </a:lnTo>
                <a:lnTo>
                  <a:pt x="73" y="135"/>
                </a:lnTo>
                <a:lnTo>
                  <a:pt x="79" y="110"/>
                </a:lnTo>
                <a:lnTo>
                  <a:pt x="84" y="78"/>
                </a:lnTo>
                <a:lnTo>
                  <a:pt x="90" y="48"/>
                </a:lnTo>
                <a:lnTo>
                  <a:pt x="94" y="25"/>
                </a:lnTo>
                <a:lnTo>
                  <a:pt x="97" y="14"/>
                </a:lnTo>
                <a:lnTo>
                  <a:pt x="100" y="7"/>
                </a:lnTo>
                <a:lnTo>
                  <a:pt x="101" y="4"/>
                </a:lnTo>
                <a:lnTo>
                  <a:pt x="102" y="2"/>
                </a:lnTo>
                <a:lnTo>
                  <a:pt x="103" y="1"/>
                </a:lnTo>
                <a:lnTo>
                  <a:pt x="104" y="0"/>
                </a:lnTo>
                <a:lnTo>
                  <a:pt x="105" y="0"/>
                </a:lnTo>
                <a:lnTo>
                  <a:pt x="106" y="0"/>
                </a:lnTo>
                <a:lnTo>
                  <a:pt x="107" y="0"/>
                </a:lnTo>
                <a:lnTo>
                  <a:pt x="108" y="1"/>
                </a:lnTo>
                <a:lnTo>
                  <a:pt x="109" y="3"/>
                </a:lnTo>
                <a:lnTo>
                  <a:pt x="110" y="5"/>
                </a:lnTo>
                <a:lnTo>
                  <a:pt x="113" y="12"/>
                </a:lnTo>
                <a:lnTo>
                  <a:pt x="116" y="22"/>
                </a:lnTo>
                <a:lnTo>
                  <a:pt x="121" y="48"/>
                </a:lnTo>
                <a:lnTo>
                  <a:pt x="127" y="79"/>
                </a:lnTo>
                <a:lnTo>
                  <a:pt x="132" y="109"/>
                </a:lnTo>
                <a:lnTo>
                  <a:pt x="137" y="132"/>
                </a:lnTo>
                <a:lnTo>
                  <a:pt x="139" y="142"/>
                </a:lnTo>
                <a:lnTo>
                  <a:pt x="142" y="149"/>
                </a:lnTo>
                <a:lnTo>
                  <a:pt x="143" y="152"/>
                </a:lnTo>
                <a:lnTo>
                  <a:pt x="145" y="154"/>
                </a:lnTo>
                <a:lnTo>
                  <a:pt x="145" y="155"/>
                </a:lnTo>
                <a:lnTo>
                  <a:pt x="146" y="156"/>
                </a:lnTo>
                <a:lnTo>
                  <a:pt x="147" y="156"/>
                </a:lnTo>
                <a:lnTo>
                  <a:pt x="148" y="156"/>
                </a:lnTo>
                <a:lnTo>
                  <a:pt x="149" y="156"/>
                </a:lnTo>
                <a:lnTo>
                  <a:pt x="150" y="155"/>
                </a:lnTo>
                <a:lnTo>
                  <a:pt x="151" y="153"/>
                </a:lnTo>
                <a:lnTo>
                  <a:pt x="153" y="151"/>
                </a:lnTo>
                <a:lnTo>
                  <a:pt x="154" y="147"/>
                </a:lnTo>
                <a:lnTo>
                  <a:pt x="156" y="143"/>
                </a:lnTo>
                <a:lnTo>
                  <a:pt x="158" y="133"/>
                </a:lnTo>
                <a:lnTo>
                  <a:pt x="168" y="81"/>
                </a:lnTo>
                <a:lnTo>
                  <a:pt x="174" y="48"/>
                </a:lnTo>
                <a:lnTo>
                  <a:pt x="179" y="24"/>
                </a:lnTo>
                <a:lnTo>
                  <a:pt x="182" y="14"/>
                </a:lnTo>
                <a:lnTo>
                  <a:pt x="183" y="10"/>
                </a:lnTo>
                <a:lnTo>
                  <a:pt x="184" y="6"/>
                </a:lnTo>
                <a:lnTo>
                  <a:pt x="186" y="4"/>
                </a:lnTo>
                <a:lnTo>
                  <a:pt x="186" y="2"/>
                </a:lnTo>
                <a:lnTo>
                  <a:pt x="187" y="1"/>
                </a:lnTo>
                <a:lnTo>
                  <a:pt x="188" y="1"/>
                </a:lnTo>
                <a:lnTo>
                  <a:pt x="188" y="0"/>
                </a:lnTo>
                <a:lnTo>
                  <a:pt x="189" y="0"/>
                </a:lnTo>
                <a:lnTo>
                  <a:pt x="190" y="0"/>
                </a:lnTo>
                <a:lnTo>
                  <a:pt x="191" y="0"/>
                </a:lnTo>
                <a:lnTo>
                  <a:pt x="192" y="1"/>
                </a:lnTo>
                <a:lnTo>
                  <a:pt x="193" y="2"/>
                </a:lnTo>
                <a:lnTo>
                  <a:pt x="194" y="3"/>
                </a:lnTo>
                <a:lnTo>
                  <a:pt x="195" y="6"/>
                </a:lnTo>
                <a:lnTo>
                  <a:pt x="196" y="9"/>
                </a:lnTo>
                <a:lnTo>
                  <a:pt x="198" y="13"/>
                </a:lnTo>
                <a:lnTo>
                  <a:pt x="200" y="23"/>
                </a:lnTo>
                <a:lnTo>
                  <a:pt x="211" y="80"/>
                </a:lnTo>
                <a:lnTo>
                  <a:pt x="217" y="111"/>
                </a:lnTo>
                <a:lnTo>
                  <a:pt x="219" y="124"/>
                </a:lnTo>
                <a:lnTo>
                  <a:pt x="222" y="135"/>
                </a:lnTo>
                <a:lnTo>
                  <a:pt x="224" y="143"/>
                </a:lnTo>
                <a:lnTo>
                  <a:pt x="227" y="150"/>
                </a:lnTo>
                <a:lnTo>
                  <a:pt x="228" y="153"/>
                </a:lnTo>
                <a:lnTo>
                  <a:pt x="229" y="154"/>
                </a:lnTo>
                <a:lnTo>
                  <a:pt x="229" y="155"/>
                </a:lnTo>
                <a:lnTo>
                  <a:pt x="230" y="155"/>
                </a:lnTo>
                <a:lnTo>
                  <a:pt x="231" y="156"/>
                </a:lnTo>
                <a:lnTo>
                  <a:pt x="232" y="156"/>
                </a:lnTo>
                <a:lnTo>
                  <a:pt x="233" y="156"/>
                </a:lnTo>
                <a:lnTo>
                  <a:pt x="234" y="156"/>
                </a:lnTo>
                <a:lnTo>
                  <a:pt x="235" y="155"/>
                </a:lnTo>
                <a:lnTo>
                  <a:pt x="235" y="154"/>
                </a:lnTo>
                <a:lnTo>
                  <a:pt x="236" y="153"/>
                </a:lnTo>
                <a:lnTo>
                  <a:pt x="237" y="150"/>
                </a:lnTo>
                <a:lnTo>
                  <a:pt x="240" y="144"/>
                </a:lnTo>
                <a:lnTo>
                  <a:pt x="242" y="135"/>
                </a:lnTo>
                <a:lnTo>
                  <a:pt x="247" y="111"/>
                </a:lnTo>
                <a:lnTo>
                  <a:pt x="253" y="80"/>
                </a:lnTo>
                <a:lnTo>
                  <a:pt x="253" y="78"/>
                </a:lnTo>
              </a:path>
            </a:pathLst>
          </a:custGeom>
          <a:noFill/>
          <a:ln w="38100" cmpd="sng">
            <a:solidFill>
              <a:srgbClr val="660066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5724996" y="1613744"/>
            <a:ext cx="1511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smtClean="0">
                <a:solidFill>
                  <a:srgbClr val="00B050"/>
                </a:solidFill>
              </a:rPr>
              <a:t>引力波</a:t>
            </a:r>
            <a:endParaRPr lang="zh-CN" altLang="en-US" sz="2800" b="1" smtClean="0">
              <a:solidFill>
                <a:srgbClr val="00B050"/>
              </a:solidFill>
            </a:endParaRPr>
          </a:p>
        </p:txBody>
      </p:sp>
      <p:pic>
        <p:nvPicPr>
          <p:cNvPr id="2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73" y="2205038"/>
            <a:ext cx="337026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0063" y="4717057"/>
            <a:ext cx="1931987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6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704357"/>
            <a:ext cx="1931988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61" name="Line 3"/>
          <p:cNvSpPr>
            <a:spLocks noChangeShapeType="1"/>
          </p:cNvSpPr>
          <p:nvPr/>
        </p:nvSpPr>
        <p:spPr bwMode="auto">
          <a:xfrm>
            <a:off x="4427538" y="5669557"/>
            <a:ext cx="2265362" cy="0"/>
          </a:xfrm>
          <a:prstGeom prst="line">
            <a:avLst/>
          </a:prstGeom>
          <a:noFill/>
          <a:ln w="25400">
            <a:solidFill>
              <a:srgbClr val="DC2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18" tIns="41460" rIns="82918" bIns="4146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2062" name="Line 4"/>
          <p:cNvSpPr>
            <a:spLocks noChangeShapeType="1"/>
          </p:cNvSpPr>
          <p:nvPr/>
        </p:nvSpPr>
        <p:spPr bwMode="auto">
          <a:xfrm flipV="1">
            <a:off x="5561013" y="4704357"/>
            <a:ext cx="0" cy="1871663"/>
          </a:xfrm>
          <a:prstGeom prst="line">
            <a:avLst/>
          </a:prstGeom>
          <a:noFill/>
          <a:ln w="25400">
            <a:solidFill>
              <a:srgbClr val="DC2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18" tIns="41460" rIns="82918" bIns="4146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2063" name="Line 5"/>
          <p:cNvSpPr>
            <a:spLocks noChangeShapeType="1"/>
          </p:cNvSpPr>
          <p:nvPr/>
        </p:nvSpPr>
        <p:spPr bwMode="auto">
          <a:xfrm flipV="1">
            <a:off x="7845425" y="4717057"/>
            <a:ext cx="0" cy="1787525"/>
          </a:xfrm>
          <a:prstGeom prst="line">
            <a:avLst/>
          </a:prstGeom>
          <a:noFill/>
          <a:ln w="25400">
            <a:solidFill>
              <a:srgbClr val="DC2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18" tIns="41460" rIns="82918" bIns="4146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2064" name="Line 6"/>
          <p:cNvSpPr>
            <a:spLocks noChangeShapeType="1"/>
          </p:cNvSpPr>
          <p:nvPr/>
        </p:nvSpPr>
        <p:spPr bwMode="auto">
          <a:xfrm>
            <a:off x="6981825" y="5640982"/>
            <a:ext cx="1728788" cy="0"/>
          </a:xfrm>
          <a:prstGeom prst="line">
            <a:avLst/>
          </a:prstGeom>
          <a:noFill/>
          <a:ln w="25400">
            <a:solidFill>
              <a:srgbClr val="DC2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18" tIns="41460" rIns="82918" bIns="4146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pic>
        <p:nvPicPr>
          <p:cNvPr id="206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19" y="2216173"/>
            <a:ext cx="193675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81" y="2221883"/>
            <a:ext cx="2568575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018169" y="4067175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prstClr val="white"/>
                </a:solidFill>
              </a:rPr>
              <a:t>1915</a:t>
            </a:r>
            <a:r>
              <a:rPr lang="zh-CN" altLang="en-US" b="1" smtClean="0">
                <a:solidFill>
                  <a:prstClr val="white"/>
                </a:solidFill>
              </a:rPr>
              <a:t>年</a:t>
            </a:r>
            <a:endParaRPr lang="zh-CN" altLang="en-US" b="1" smtClean="0">
              <a:solidFill>
                <a:prstClr val="white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167533" y="4198319"/>
          <a:ext cx="2661253" cy="655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8" imgW="927100" imgH="228600" progId="Equation.DSMT4">
                  <p:embed/>
                </p:oleObj>
              </mc:Choice>
              <mc:Fallback>
                <p:oleObj name="Equation" r:id="rId8" imgW="927100" imgH="228600" progId="Equation.DSMT4">
                  <p:embed/>
                  <p:pic>
                    <p:nvPicPr>
                      <p:cNvPr id="0" name="图片 33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533" y="4198319"/>
                        <a:ext cx="2661253" cy="655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1277863" y="173583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</a:rPr>
              <a:t>电磁振荡：电场与磁场周期性变化</a:t>
            </a:r>
            <a:endParaRPr lang="zh-CN" altLang="en-US" sz="2800" b="1" dirty="0">
              <a:solidFill>
                <a:srgbClr val="000099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1259632" y="677640"/>
            <a:ext cx="3854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</a:rPr>
              <a:t>电磁振荡的传播</a:t>
            </a:r>
            <a:endParaRPr lang="zh-CN" altLang="en-US" sz="2800" b="1" dirty="0">
              <a:solidFill>
                <a:srgbClr val="000099"/>
              </a:solidFill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5733677" y="663352"/>
            <a:ext cx="2798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</a:rPr>
              <a:t>电磁波</a:t>
            </a:r>
            <a:endParaRPr lang="zh-CN" altLang="en-US" sz="2800" b="1" dirty="0">
              <a:solidFill>
                <a:srgbClr val="000099"/>
              </a:solidFill>
            </a:endParaRPr>
          </a:p>
        </p:txBody>
      </p:sp>
      <p:sp>
        <p:nvSpPr>
          <p:cNvPr id="33" name="Freeform 21"/>
          <p:cNvSpPr/>
          <p:nvPr/>
        </p:nvSpPr>
        <p:spPr bwMode="auto">
          <a:xfrm>
            <a:off x="4208512" y="861790"/>
            <a:ext cx="1371600" cy="228600"/>
          </a:xfrm>
          <a:custGeom>
            <a:avLst/>
            <a:gdLst>
              <a:gd name="T0" fmla="*/ 293907315 w 253"/>
              <a:gd name="T1" fmla="*/ 51536112 h 156"/>
              <a:gd name="T2" fmla="*/ 499647315 w 253"/>
              <a:gd name="T3" fmla="*/ 6441831 h 156"/>
              <a:gd name="T4" fmla="*/ 558430947 w 253"/>
              <a:gd name="T5" fmla="*/ 0 h 156"/>
              <a:gd name="T6" fmla="*/ 587820052 w 253"/>
              <a:gd name="T7" fmla="*/ 0 h 156"/>
              <a:gd name="T8" fmla="*/ 617209157 w 253"/>
              <a:gd name="T9" fmla="*/ 0 h 156"/>
              <a:gd name="T10" fmla="*/ 617209157 w 253"/>
              <a:gd name="T11" fmla="*/ 0 h 156"/>
              <a:gd name="T12" fmla="*/ 646603684 w 253"/>
              <a:gd name="T13" fmla="*/ 0 h 156"/>
              <a:gd name="T14" fmla="*/ 675992789 w 253"/>
              <a:gd name="T15" fmla="*/ 0 h 156"/>
              <a:gd name="T16" fmla="*/ 764165526 w 253"/>
              <a:gd name="T17" fmla="*/ 8590085 h 156"/>
              <a:gd name="T18" fmla="*/ 940510999 w 253"/>
              <a:gd name="T19" fmla="*/ 51536112 h 156"/>
              <a:gd name="T20" fmla="*/ 1469547420 w 253"/>
              <a:gd name="T21" fmla="*/ 259830277 h 156"/>
              <a:gd name="T22" fmla="*/ 1675287420 w 253"/>
              <a:gd name="T23" fmla="*/ 317808219 h 156"/>
              <a:gd name="T24" fmla="*/ 1792849262 w 253"/>
              <a:gd name="T25" fmla="*/ 332840135 h 156"/>
              <a:gd name="T26" fmla="*/ 1822238367 w 253"/>
              <a:gd name="T27" fmla="*/ 334986923 h 156"/>
              <a:gd name="T28" fmla="*/ 1851632893 w 253"/>
              <a:gd name="T29" fmla="*/ 334986923 h 156"/>
              <a:gd name="T30" fmla="*/ 1881021998 w 253"/>
              <a:gd name="T31" fmla="*/ 334986923 h 156"/>
              <a:gd name="T32" fmla="*/ 1910411104 w 253"/>
              <a:gd name="T33" fmla="*/ 332840135 h 156"/>
              <a:gd name="T34" fmla="*/ 1969194735 w 253"/>
              <a:gd name="T35" fmla="*/ 328545092 h 156"/>
              <a:gd name="T36" fmla="*/ 2145540209 w 253"/>
              <a:gd name="T37" fmla="*/ 289892642 h 156"/>
              <a:gd name="T38" fmla="*/ 2147483647 w 253"/>
              <a:gd name="T39" fmla="*/ 103072223 h 156"/>
              <a:gd name="T40" fmla="*/ 2147483647 w 253"/>
              <a:gd name="T41" fmla="*/ 15031915 h 156"/>
              <a:gd name="T42" fmla="*/ 2147483647 w 253"/>
              <a:gd name="T43" fmla="*/ 2146788 h 156"/>
              <a:gd name="T44" fmla="*/ 2147483647 w 253"/>
              <a:gd name="T45" fmla="*/ 0 h 156"/>
              <a:gd name="T46" fmla="*/ 2147483647 w 253"/>
              <a:gd name="T47" fmla="*/ 0 h 156"/>
              <a:gd name="T48" fmla="*/ 2147483647 w 253"/>
              <a:gd name="T49" fmla="*/ 0 h 156"/>
              <a:gd name="T50" fmla="*/ 2147483647 w 253"/>
              <a:gd name="T51" fmla="*/ 0 h 156"/>
              <a:gd name="T52" fmla="*/ 2147483647 w 253"/>
              <a:gd name="T53" fmla="*/ 2146788 h 156"/>
              <a:gd name="T54" fmla="*/ 2147483647 w 253"/>
              <a:gd name="T55" fmla="*/ 10736873 h 156"/>
              <a:gd name="T56" fmla="*/ 2147483647 w 253"/>
              <a:gd name="T57" fmla="*/ 103072223 h 156"/>
              <a:gd name="T58" fmla="*/ 2147483647 w 253"/>
              <a:gd name="T59" fmla="*/ 283450812 h 156"/>
              <a:gd name="T60" fmla="*/ 2147483647 w 253"/>
              <a:gd name="T61" fmla="*/ 326396838 h 156"/>
              <a:gd name="T62" fmla="*/ 2147483647 w 253"/>
              <a:gd name="T63" fmla="*/ 334986923 h 156"/>
              <a:gd name="T64" fmla="*/ 2147483647 w 253"/>
              <a:gd name="T65" fmla="*/ 334986923 h 156"/>
              <a:gd name="T66" fmla="*/ 2147483647 w 253"/>
              <a:gd name="T67" fmla="*/ 334986923 h 156"/>
              <a:gd name="T68" fmla="*/ 2147483647 w 253"/>
              <a:gd name="T69" fmla="*/ 334986923 h 156"/>
              <a:gd name="T70" fmla="*/ 2147483647 w 253"/>
              <a:gd name="T71" fmla="*/ 332840135 h 156"/>
              <a:gd name="T72" fmla="*/ 2147483647 w 253"/>
              <a:gd name="T73" fmla="*/ 324250050 h 156"/>
              <a:gd name="T74" fmla="*/ 2147483647 w 253"/>
              <a:gd name="T75" fmla="*/ 285597600 h 156"/>
              <a:gd name="T76" fmla="*/ 2147483647 w 253"/>
              <a:gd name="T77" fmla="*/ 51536112 h 156"/>
              <a:gd name="T78" fmla="*/ 2147483647 w 253"/>
              <a:gd name="T79" fmla="*/ 12883662 h 156"/>
              <a:gd name="T80" fmla="*/ 2147483647 w 253"/>
              <a:gd name="T81" fmla="*/ 2146788 h 156"/>
              <a:gd name="T82" fmla="*/ 2147483647 w 253"/>
              <a:gd name="T83" fmla="*/ 0 h 156"/>
              <a:gd name="T84" fmla="*/ 2147483647 w 253"/>
              <a:gd name="T85" fmla="*/ 0 h 156"/>
              <a:gd name="T86" fmla="*/ 2147483647 w 253"/>
              <a:gd name="T87" fmla="*/ 0 h 156"/>
              <a:gd name="T88" fmla="*/ 2147483647 w 253"/>
              <a:gd name="T89" fmla="*/ 0 h 156"/>
              <a:gd name="T90" fmla="*/ 2147483647 w 253"/>
              <a:gd name="T91" fmla="*/ 0 h 156"/>
              <a:gd name="T92" fmla="*/ 2147483647 w 253"/>
              <a:gd name="T93" fmla="*/ 4295042 h 156"/>
              <a:gd name="T94" fmla="*/ 2147483647 w 253"/>
              <a:gd name="T95" fmla="*/ 19325492 h 156"/>
              <a:gd name="T96" fmla="*/ 2147483647 w 253"/>
              <a:gd name="T97" fmla="*/ 171788504 h 156"/>
              <a:gd name="T98" fmla="*/ 2147483647 w 253"/>
              <a:gd name="T99" fmla="*/ 289892642 h 156"/>
              <a:gd name="T100" fmla="*/ 2147483647 w 253"/>
              <a:gd name="T101" fmla="*/ 328545092 h 156"/>
              <a:gd name="T102" fmla="*/ 2147483647 w 253"/>
              <a:gd name="T103" fmla="*/ 332840135 h 156"/>
              <a:gd name="T104" fmla="*/ 2147483647 w 253"/>
              <a:gd name="T105" fmla="*/ 334986923 h 156"/>
              <a:gd name="T106" fmla="*/ 2147483647 w 253"/>
              <a:gd name="T107" fmla="*/ 334986923 h 156"/>
              <a:gd name="T108" fmla="*/ 2147483647 w 253"/>
              <a:gd name="T109" fmla="*/ 334986923 h 156"/>
              <a:gd name="T110" fmla="*/ 2147483647 w 253"/>
              <a:gd name="T111" fmla="*/ 332840135 h 156"/>
              <a:gd name="T112" fmla="*/ 2147483647 w 253"/>
              <a:gd name="T113" fmla="*/ 322103262 h 156"/>
              <a:gd name="T114" fmla="*/ 2147483647 w 253"/>
              <a:gd name="T115" fmla="*/ 238356531 h 15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53" h="156">
                <a:moveTo>
                  <a:pt x="0" y="78"/>
                </a:moveTo>
                <a:lnTo>
                  <a:pt x="5" y="49"/>
                </a:lnTo>
                <a:lnTo>
                  <a:pt x="10" y="24"/>
                </a:lnTo>
                <a:lnTo>
                  <a:pt x="13" y="13"/>
                </a:lnTo>
                <a:lnTo>
                  <a:pt x="15" y="6"/>
                </a:lnTo>
                <a:lnTo>
                  <a:pt x="17" y="3"/>
                </a:lnTo>
                <a:lnTo>
                  <a:pt x="18" y="2"/>
                </a:lnTo>
                <a:lnTo>
                  <a:pt x="18" y="1"/>
                </a:lnTo>
                <a:lnTo>
                  <a:pt x="19" y="0"/>
                </a:lnTo>
                <a:lnTo>
                  <a:pt x="20" y="0"/>
                </a:lnTo>
                <a:lnTo>
                  <a:pt x="21" y="0"/>
                </a:lnTo>
                <a:lnTo>
                  <a:pt x="22" y="0"/>
                </a:lnTo>
                <a:lnTo>
                  <a:pt x="23" y="0"/>
                </a:lnTo>
                <a:lnTo>
                  <a:pt x="23" y="1"/>
                </a:lnTo>
                <a:lnTo>
                  <a:pt x="24" y="2"/>
                </a:lnTo>
                <a:lnTo>
                  <a:pt x="26" y="4"/>
                </a:lnTo>
                <a:lnTo>
                  <a:pt x="27" y="7"/>
                </a:lnTo>
                <a:lnTo>
                  <a:pt x="29" y="14"/>
                </a:lnTo>
                <a:lnTo>
                  <a:pt x="32" y="24"/>
                </a:lnTo>
                <a:lnTo>
                  <a:pt x="42" y="77"/>
                </a:lnTo>
                <a:lnTo>
                  <a:pt x="47" y="107"/>
                </a:lnTo>
                <a:lnTo>
                  <a:pt x="50" y="121"/>
                </a:lnTo>
                <a:lnTo>
                  <a:pt x="53" y="134"/>
                </a:lnTo>
                <a:lnTo>
                  <a:pt x="56" y="144"/>
                </a:lnTo>
                <a:lnTo>
                  <a:pt x="57" y="148"/>
                </a:lnTo>
                <a:lnTo>
                  <a:pt x="58" y="151"/>
                </a:lnTo>
                <a:lnTo>
                  <a:pt x="59" y="153"/>
                </a:lnTo>
                <a:lnTo>
                  <a:pt x="61" y="155"/>
                </a:lnTo>
                <a:lnTo>
                  <a:pt x="62" y="156"/>
                </a:lnTo>
                <a:lnTo>
                  <a:pt x="63" y="156"/>
                </a:lnTo>
                <a:lnTo>
                  <a:pt x="64" y="156"/>
                </a:lnTo>
                <a:lnTo>
                  <a:pt x="65" y="156"/>
                </a:lnTo>
                <a:lnTo>
                  <a:pt x="65" y="155"/>
                </a:lnTo>
                <a:lnTo>
                  <a:pt x="66" y="155"/>
                </a:lnTo>
                <a:lnTo>
                  <a:pt x="66" y="154"/>
                </a:lnTo>
                <a:lnTo>
                  <a:pt x="67" y="153"/>
                </a:lnTo>
                <a:lnTo>
                  <a:pt x="68" y="150"/>
                </a:lnTo>
                <a:lnTo>
                  <a:pt x="71" y="144"/>
                </a:lnTo>
                <a:lnTo>
                  <a:pt x="73" y="135"/>
                </a:lnTo>
                <a:lnTo>
                  <a:pt x="79" y="110"/>
                </a:lnTo>
                <a:lnTo>
                  <a:pt x="84" y="78"/>
                </a:lnTo>
                <a:lnTo>
                  <a:pt x="90" y="48"/>
                </a:lnTo>
                <a:lnTo>
                  <a:pt x="94" y="25"/>
                </a:lnTo>
                <a:lnTo>
                  <a:pt x="97" y="14"/>
                </a:lnTo>
                <a:lnTo>
                  <a:pt x="100" y="7"/>
                </a:lnTo>
                <a:lnTo>
                  <a:pt x="101" y="4"/>
                </a:lnTo>
                <a:lnTo>
                  <a:pt x="102" y="2"/>
                </a:lnTo>
                <a:lnTo>
                  <a:pt x="103" y="1"/>
                </a:lnTo>
                <a:lnTo>
                  <a:pt x="104" y="0"/>
                </a:lnTo>
                <a:lnTo>
                  <a:pt x="105" y="0"/>
                </a:lnTo>
                <a:lnTo>
                  <a:pt x="106" y="0"/>
                </a:lnTo>
                <a:lnTo>
                  <a:pt x="107" y="0"/>
                </a:lnTo>
                <a:lnTo>
                  <a:pt x="108" y="1"/>
                </a:lnTo>
                <a:lnTo>
                  <a:pt x="109" y="3"/>
                </a:lnTo>
                <a:lnTo>
                  <a:pt x="110" y="5"/>
                </a:lnTo>
                <a:lnTo>
                  <a:pt x="113" y="12"/>
                </a:lnTo>
                <a:lnTo>
                  <a:pt x="116" y="22"/>
                </a:lnTo>
                <a:lnTo>
                  <a:pt x="121" y="48"/>
                </a:lnTo>
                <a:lnTo>
                  <a:pt x="127" y="79"/>
                </a:lnTo>
                <a:lnTo>
                  <a:pt x="132" y="109"/>
                </a:lnTo>
                <a:lnTo>
                  <a:pt x="137" y="132"/>
                </a:lnTo>
                <a:lnTo>
                  <a:pt x="139" y="142"/>
                </a:lnTo>
                <a:lnTo>
                  <a:pt x="142" y="149"/>
                </a:lnTo>
                <a:lnTo>
                  <a:pt x="143" y="152"/>
                </a:lnTo>
                <a:lnTo>
                  <a:pt x="145" y="154"/>
                </a:lnTo>
                <a:lnTo>
                  <a:pt x="145" y="155"/>
                </a:lnTo>
                <a:lnTo>
                  <a:pt x="146" y="156"/>
                </a:lnTo>
                <a:lnTo>
                  <a:pt x="147" y="156"/>
                </a:lnTo>
                <a:lnTo>
                  <a:pt x="148" y="156"/>
                </a:lnTo>
                <a:lnTo>
                  <a:pt x="149" y="156"/>
                </a:lnTo>
                <a:lnTo>
                  <a:pt x="150" y="155"/>
                </a:lnTo>
                <a:lnTo>
                  <a:pt x="151" y="153"/>
                </a:lnTo>
                <a:lnTo>
                  <a:pt x="153" y="151"/>
                </a:lnTo>
                <a:lnTo>
                  <a:pt x="154" y="147"/>
                </a:lnTo>
                <a:lnTo>
                  <a:pt x="156" y="143"/>
                </a:lnTo>
                <a:lnTo>
                  <a:pt x="158" y="133"/>
                </a:lnTo>
                <a:lnTo>
                  <a:pt x="168" y="81"/>
                </a:lnTo>
                <a:lnTo>
                  <a:pt x="174" y="48"/>
                </a:lnTo>
                <a:lnTo>
                  <a:pt x="179" y="24"/>
                </a:lnTo>
                <a:lnTo>
                  <a:pt x="182" y="14"/>
                </a:lnTo>
                <a:lnTo>
                  <a:pt x="183" y="10"/>
                </a:lnTo>
                <a:lnTo>
                  <a:pt x="184" y="6"/>
                </a:lnTo>
                <a:lnTo>
                  <a:pt x="186" y="4"/>
                </a:lnTo>
                <a:lnTo>
                  <a:pt x="186" y="2"/>
                </a:lnTo>
                <a:lnTo>
                  <a:pt x="187" y="1"/>
                </a:lnTo>
                <a:lnTo>
                  <a:pt x="188" y="1"/>
                </a:lnTo>
                <a:lnTo>
                  <a:pt x="188" y="0"/>
                </a:lnTo>
                <a:lnTo>
                  <a:pt x="189" y="0"/>
                </a:lnTo>
                <a:lnTo>
                  <a:pt x="190" y="0"/>
                </a:lnTo>
                <a:lnTo>
                  <a:pt x="191" y="0"/>
                </a:lnTo>
                <a:lnTo>
                  <a:pt x="192" y="1"/>
                </a:lnTo>
                <a:lnTo>
                  <a:pt x="193" y="2"/>
                </a:lnTo>
                <a:lnTo>
                  <a:pt x="194" y="3"/>
                </a:lnTo>
                <a:lnTo>
                  <a:pt x="195" y="6"/>
                </a:lnTo>
                <a:lnTo>
                  <a:pt x="196" y="9"/>
                </a:lnTo>
                <a:lnTo>
                  <a:pt x="198" y="13"/>
                </a:lnTo>
                <a:lnTo>
                  <a:pt x="200" y="23"/>
                </a:lnTo>
                <a:lnTo>
                  <a:pt x="211" y="80"/>
                </a:lnTo>
                <a:lnTo>
                  <a:pt x="217" y="111"/>
                </a:lnTo>
                <a:lnTo>
                  <a:pt x="219" y="124"/>
                </a:lnTo>
                <a:lnTo>
                  <a:pt x="222" y="135"/>
                </a:lnTo>
                <a:lnTo>
                  <a:pt x="224" y="143"/>
                </a:lnTo>
                <a:lnTo>
                  <a:pt x="227" y="150"/>
                </a:lnTo>
                <a:lnTo>
                  <a:pt x="228" y="153"/>
                </a:lnTo>
                <a:lnTo>
                  <a:pt x="229" y="154"/>
                </a:lnTo>
                <a:lnTo>
                  <a:pt x="229" y="155"/>
                </a:lnTo>
                <a:lnTo>
                  <a:pt x="230" y="155"/>
                </a:lnTo>
                <a:lnTo>
                  <a:pt x="231" y="156"/>
                </a:lnTo>
                <a:lnTo>
                  <a:pt x="232" y="156"/>
                </a:lnTo>
                <a:lnTo>
                  <a:pt x="233" y="156"/>
                </a:lnTo>
                <a:lnTo>
                  <a:pt x="234" y="156"/>
                </a:lnTo>
                <a:lnTo>
                  <a:pt x="235" y="155"/>
                </a:lnTo>
                <a:lnTo>
                  <a:pt x="235" y="154"/>
                </a:lnTo>
                <a:lnTo>
                  <a:pt x="236" y="153"/>
                </a:lnTo>
                <a:lnTo>
                  <a:pt x="237" y="150"/>
                </a:lnTo>
                <a:lnTo>
                  <a:pt x="240" y="144"/>
                </a:lnTo>
                <a:lnTo>
                  <a:pt x="242" y="135"/>
                </a:lnTo>
                <a:lnTo>
                  <a:pt x="247" y="111"/>
                </a:lnTo>
                <a:lnTo>
                  <a:pt x="253" y="80"/>
                </a:lnTo>
                <a:lnTo>
                  <a:pt x="253" y="78"/>
                </a:lnTo>
              </a:path>
            </a:pathLst>
          </a:custGeom>
          <a:noFill/>
          <a:ln w="38100" cmpd="sng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nimBg="1"/>
      <p:bldP spid="11" grpId="0" autoUpdateAnimBg="0"/>
      <p:bldP spid="2061" grpId="0" animBg="1"/>
      <p:bldP spid="2062" grpId="0" animBg="1"/>
      <p:bldP spid="2063" grpId="0" animBg="1"/>
      <p:bldP spid="2064" grpId="0" animBg="1"/>
      <p:bldP spid="20" grpId="0"/>
      <p:bldP spid="30" grpId="0" autoUpdateAnimBg="0"/>
      <p:bldP spid="31" grpId="0" autoUpdateAnimBg="0"/>
      <p:bldP spid="32" grpId="0" autoUpdateAnimBg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005064"/>
            <a:ext cx="4752528" cy="2675497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1876"/>
            <a:ext cx="6649963" cy="387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104883"/>
            <a:ext cx="2537761" cy="182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07" y="4005063"/>
            <a:ext cx="3989581" cy="267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48680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00FF"/>
                </a:solidFill>
              </a:rPr>
              <a:t>Gravitational Waves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algn="ctr"/>
            <a:r>
              <a:rPr lang="en-US" altLang="zh-CN" sz="2800" b="1" dirty="0" smtClean="0">
                <a:solidFill>
                  <a:srgbClr val="0000FF"/>
                </a:solidFill>
              </a:rPr>
              <a:t>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引力波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9750" y="476250"/>
            <a:ext cx="8208963" cy="54006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endParaRPr lang="en-US" altLang="zh-CN" sz="3600" b="1" u="sng" kern="0" dirty="0">
              <a:solidFill>
                <a:srgbClr val="000000"/>
              </a:solidFill>
            </a:endParaRPr>
          </a:p>
          <a:p>
            <a:pPr algn="l">
              <a:defRPr/>
            </a:pPr>
            <a:r>
              <a:rPr lang="zh-CN" altLang="en-US" sz="3600" b="1" u="sng" kern="0" dirty="0" smtClean="0">
                <a:solidFill>
                  <a:srgbClr val="000000"/>
                </a:solidFill>
              </a:rPr>
              <a:t>作业</a:t>
            </a:r>
            <a:r>
              <a:rPr lang="zh-CN" altLang="en-US" sz="3600" kern="0" dirty="0" smtClean="0">
                <a:solidFill>
                  <a:srgbClr val="000000"/>
                </a:solidFill>
              </a:rPr>
              <a:t>：</a:t>
            </a:r>
            <a:r>
              <a:rPr lang="zh-CN" altLang="en-US" sz="3600" kern="0" smtClean="0">
                <a:solidFill>
                  <a:srgbClr val="000000"/>
                </a:solidFill>
              </a:rPr>
              <a:t>第8章 T</a:t>
            </a:r>
            <a:r>
              <a:rPr lang="en-US" altLang="zh-CN" sz="3600" kern="0" smtClean="0">
                <a:solidFill>
                  <a:srgbClr val="000000"/>
                </a:solidFill>
              </a:rPr>
              <a:t>20-24</a:t>
            </a:r>
            <a:endParaRPr lang="zh-CN" altLang="en-US" sz="3600" kern="0" smtClean="0">
              <a:solidFill>
                <a:srgbClr val="000000"/>
              </a:solidFill>
            </a:endParaRPr>
          </a:p>
          <a:p>
            <a:pPr algn="l">
              <a:defRPr/>
            </a:pPr>
            <a:r>
              <a:rPr lang="en-US" altLang="zh-CN" sz="3600" kern="0" dirty="0" smtClean="0">
                <a:solidFill>
                  <a:srgbClr val="000000"/>
                </a:solidFill>
              </a:rPr>
              <a:t>       </a:t>
            </a:r>
            <a:endParaRPr lang="zh-CN" altLang="en-US" sz="3600" kern="0" dirty="0">
              <a:solidFill>
                <a:srgbClr val="000000"/>
              </a:solidFill>
            </a:endParaRPr>
          </a:p>
          <a:p>
            <a:pPr algn="l">
              <a:defRPr/>
            </a:pPr>
            <a:endParaRPr lang="zh-CN" altLang="en-US" sz="3600" kern="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Text Box 2"/>
          <p:cNvSpPr txBox="1">
            <a:spLocks noChangeArrowheads="1"/>
          </p:cNvSpPr>
          <p:nvPr/>
        </p:nvSpPr>
        <p:spPr bwMode="auto">
          <a:xfrm>
            <a:off x="395536" y="188640"/>
            <a:ext cx="255602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电容的充放电</a:t>
            </a:r>
            <a:endParaRPr lang="zh-CN" altLang="en-US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pSp>
        <p:nvGrpSpPr>
          <p:cNvPr id="1400835" name="Group 3"/>
          <p:cNvGrpSpPr/>
          <p:nvPr/>
        </p:nvGrpSpPr>
        <p:grpSpPr bwMode="auto">
          <a:xfrm>
            <a:off x="1393825" y="1160463"/>
            <a:ext cx="863600" cy="1128712"/>
            <a:chOff x="1292" y="2024"/>
            <a:chExt cx="544" cy="711"/>
          </a:xfrm>
        </p:grpSpPr>
        <p:sp>
          <p:nvSpPr>
            <p:cNvPr id="184390" name="Arc 4"/>
            <p:cNvSpPr/>
            <p:nvPr/>
          </p:nvSpPr>
          <p:spPr bwMode="auto">
            <a:xfrm>
              <a:off x="1382" y="2024"/>
              <a:ext cx="454" cy="711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2 h 43200"/>
                <a:gd name="T4" fmla="*/ 0 w 21600"/>
                <a:gd name="T5" fmla="*/ 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1"/>
                    <a:pt x="11957" y="43174"/>
                    <a:pt x="46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1"/>
                    <a:pt x="11957" y="43174"/>
                    <a:pt x="46" y="4319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00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91" name="Arc 5"/>
            <p:cNvSpPr/>
            <p:nvPr/>
          </p:nvSpPr>
          <p:spPr bwMode="auto">
            <a:xfrm>
              <a:off x="1338" y="2122"/>
              <a:ext cx="429" cy="274"/>
            </a:xfrm>
            <a:custGeom>
              <a:avLst/>
              <a:gdLst>
                <a:gd name="T0" fmla="*/ 6 w 20378"/>
                <a:gd name="T1" fmla="*/ 0 h 16606"/>
                <a:gd name="T2" fmla="*/ 9 w 20378"/>
                <a:gd name="T3" fmla="*/ 3 h 16606"/>
                <a:gd name="T4" fmla="*/ 0 w 20378"/>
                <a:gd name="T5" fmla="*/ 5 h 166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6606" fill="none" extrusionOk="0">
                  <a:moveTo>
                    <a:pt x="13813" y="-1"/>
                  </a:moveTo>
                  <a:cubicBezTo>
                    <a:pt x="16814" y="2496"/>
                    <a:pt x="19083" y="5759"/>
                    <a:pt x="20377" y="9443"/>
                  </a:cubicBezTo>
                </a:path>
                <a:path w="20378" h="16606" stroke="0" extrusionOk="0">
                  <a:moveTo>
                    <a:pt x="13813" y="-1"/>
                  </a:moveTo>
                  <a:cubicBezTo>
                    <a:pt x="16814" y="2496"/>
                    <a:pt x="19083" y="5759"/>
                    <a:pt x="20377" y="9443"/>
                  </a:cubicBezTo>
                  <a:lnTo>
                    <a:pt x="0" y="16606"/>
                  </a:lnTo>
                  <a:lnTo>
                    <a:pt x="13813" y="-1"/>
                  </a:lnTo>
                  <a:close/>
                </a:path>
              </a:pathLst>
            </a:custGeom>
            <a:noFill/>
            <a:ln w="12700">
              <a:solidFill>
                <a:srgbClr val="00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92" name="Arc 6"/>
            <p:cNvSpPr/>
            <p:nvPr/>
          </p:nvSpPr>
          <p:spPr bwMode="auto">
            <a:xfrm>
              <a:off x="1313" y="2160"/>
              <a:ext cx="429" cy="236"/>
            </a:xfrm>
            <a:custGeom>
              <a:avLst/>
              <a:gdLst>
                <a:gd name="T0" fmla="*/ 7 w 20378"/>
                <a:gd name="T1" fmla="*/ 0 h 14284"/>
                <a:gd name="T2" fmla="*/ 9 w 20378"/>
                <a:gd name="T3" fmla="*/ 2 h 14284"/>
                <a:gd name="T4" fmla="*/ 0 w 20378"/>
                <a:gd name="T5" fmla="*/ 4 h 142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4284" fill="none" extrusionOk="0">
                  <a:moveTo>
                    <a:pt x="16202" y="0"/>
                  </a:moveTo>
                  <a:cubicBezTo>
                    <a:pt x="18039" y="2083"/>
                    <a:pt x="19456" y="4501"/>
                    <a:pt x="20377" y="7121"/>
                  </a:cubicBezTo>
                </a:path>
                <a:path w="20378" h="14284" stroke="0" extrusionOk="0">
                  <a:moveTo>
                    <a:pt x="16202" y="0"/>
                  </a:moveTo>
                  <a:cubicBezTo>
                    <a:pt x="18039" y="2083"/>
                    <a:pt x="19456" y="4501"/>
                    <a:pt x="20377" y="7121"/>
                  </a:cubicBezTo>
                  <a:lnTo>
                    <a:pt x="0" y="14284"/>
                  </a:lnTo>
                  <a:lnTo>
                    <a:pt x="16202" y="0"/>
                  </a:lnTo>
                  <a:close/>
                </a:path>
              </a:pathLst>
            </a:custGeom>
            <a:noFill/>
            <a:ln w="12700">
              <a:solidFill>
                <a:srgbClr val="00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93" name="Arc 7"/>
            <p:cNvSpPr/>
            <p:nvPr/>
          </p:nvSpPr>
          <p:spPr bwMode="auto">
            <a:xfrm>
              <a:off x="1292" y="2206"/>
              <a:ext cx="429" cy="217"/>
            </a:xfrm>
            <a:custGeom>
              <a:avLst/>
              <a:gdLst>
                <a:gd name="T0" fmla="*/ 8 w 20378"/>
                <a:gd name="T1" fmla="*/ 0 h 13157"/>
                <a:gd name="T2" fmla="*/ 9 w 20378"/>
                <a:gd name="T3" fmla="*/ 2 h 13157"/>
                <a:gd name="T4" fmla="*/ 0 w 20378"/>
                <a:gd name="T5" fmla="*/ 4 h 131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3157" fill="none" extrusionOk="0">
                  <a:moveTo>
                    <a:pt x="17130" y="0"/>
                  </a:moveTo>
                  <a:cubicBezTo>
                    <a:pt x="18523" y="1813"/>
                    <a:pt x="19619" y="3836"/>
                    <a:pt x="20377" y="5994"/>
                  </a:cubicBezTo>
                </a:path>
                <a:path w="20378" h="13157" stroke="0" extrusionOk="0">
                  <a:moveTo>
                    <a:pt x="17130" y="0"/>
                  </a:moveTo>
                  <a:cubicBezTo>
                    <a:pt x="18523" y="1813"/>
                    <a:pt x="19619" y="3836"/>
                    <a:pt x="20377" y="5994"/>
                  </a:cubicBezTo>
                  <a:lnTo>
                    <a:pt x="0" y="13157"/>
                  </a:lnTo>
                  <a:lnTo>
                    <a:pt x="17130" y="0"/>
                  </a:lnTo>
                  <a:close/>
                </a:path>
              </a:pathLst>
            </a:custGeom>
            <a:noFill/>
            <a:ln w="12700">
              <a:solidFill>
                <a:srgbClr val="00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00840" name="Group 8"/>
          <p:cNvGrpSpPr/>
          <p:nvPr/>
        </p:nvGrpSpPr>
        <p:grpSpPr bwMode="auto">
          <a:xfrm>
            <a:off x="1825625" y="873125"/>
            <a:ext cx="527050" cy="457200"/>
            <a:chOff x="3515" y="466"/>
            <a:chExt cx="332" cy="288"/>
          </a:xfrm>
        </p:grpSpPr>
        <p:sp>
          <p:nvSpPr>
            <p:cNvPr id="184388" name="Text Box 9"/>
            <p:cNvSpPr txBox="1">
              <a:spLocks noChangeArrowheads="1"/>
            </p:cNvSpPr>
            <p:nvPr/>
          </p:nvSpPr>
          <p:spPr bwMode="auto">
            <a:xfrm>
              <a:off x="3560" y="466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</a:rPr>
                <a:t>S</a:t>
              </a:r>
              <a:r>
                <a:rPr lang="en-US" altLang="zh-CN" sz="2400" b="1" baseline="-25000">
                  <a:solidFill>
                    <a:srgbClr val="000000"/>
                  </a:solidFill>
                </a:rPr>
                <a:t>2</a:t>
              </a:r>
              <a:endParaRPr lang="en-US" altLang="zh-CN" sz="2400" b="1">
                <a:solidFill>
                  <a:srgbClr val="000000"/>
                </a:solidFill>
              </a:endParaRPr>
            </a:p>
          </p:txBody>
        </p:sp>
        <p:sp>
          <p:nvSpPr>
            <p:cNvPr id="184389" name="Line 10"/>
            <p:cNvSpPr>
              <a:spLocks noChangeShapeType="1"/>
            </p:cNvSpPr>
            <p:nvPr/>
          </p:nvSpPr>
          <p:spPr bwMode="auto">
            <a:xfrm flipH="1">
              <a:off x="3515" y="663"/>
              <a:ext cx="9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0843" name="Text Box 11"/>
          <p:cNvSpPr txBox="1">
            <a:spLocks noChangeArrowheads="1"/>
          </p:cNvSpPr>
          <p:nvPr/>
        </p:nvSpPr>
        <p:spPr bwMode="auto">
          <a:xfrm>
            <a:off x="1322388" y="776288"/>
            <a:ext cx="44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zh-CN" sz="2400" b="1" i="1">
                <a:solidFill>
                  <a:srgbClr val="000000"/>
                </a:solidFill>
              </a:rPr>
              <a:t>L</a:t>
            </a:r>
            <a:endParaRPr kumimoji="0" lang="en-US" altLang="zh-CN" sz="2400" b="1" i="1">
              <a:solidFill>
                <a:srgbClr val="000000"/>
              </a:solidFill>
            </a:endParaRPr>
          </a:p>
        </p:txBody>
      </p:sp>
      <p:grpSp>
        <p:nvGrpSpPr>
          <p:cNvPr id="1400844" name="Group 12"/>
          <p:cNvGrpSpPr/>
          <p:nvPr/>
        </p:nvGrpSpPr>
        <p:grpSpPr bwMode="auto">
          <a:xfrm>
            <a:off x="503238" y="1233488"/>
            <a:ext cx="2835275" cy="2393950"/>
            <a:chOff x="2682" y="709"/>
            <a:chExt cx="1786" cy="1508"/>
          </a:xfrm>
        </p:grpSpPr>
        <p:sp>
          <p:nvSpPr>
            <p:cNvPr id="184368" name="Rectangle 13"/>
            <p:cNvSpPr>
              <a:spLocks noChangeArrowheads="1"/>
            </p:cNvSpPr>
            <p:nvPr/>
          </p:nvSpPr>
          <p:spPr bwMode="auto">
            <a:xfrm>
              <a:off x="3942" y="709"/>
              <a:ext cx="117" cy="63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4369" name="Line 14"/>
            <p:cNvSpPr>
              <a:spLocks noChangeShapeType="1"/>
            </p:cNvSpPr>
            <p:nvPr/>
          </p:nvSpPr>
          <p:spPr bwMode="auto">
            <a:xfrm>
              <a:off x="4059" y="1026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0" name="Line 15"/>
            <p:cNvSpPr>
              <a:spLocks noChangeShapeType="1"/>
            </p:cNvSpPr>
            <p:nvPr/>
          </p:nvSpPr>
          <p:spPr bwMode="auto">
            <a:xfrm>
              <a:off x="2880" y="1026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1" name="Line 16"/>
            <p:cNvSpPr>
              <a:spLocks noChangeShapeType="1"/>
            </p:cNvSpPr>
            <p:nvPr/>
          </p:nvSpPr>
          <p:spPr bwMode="auto">
            <a:xfrm>
              <a:off x="4468" y="1026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2" name="Line 17"/>
            <p:cNvSpPr>
              <a:spLocks noChangeShapeType="1"/>
            </p:cNvSpPr>
            <p:nvPr/>
          </p:nvSpPr>
          <p:spPr bwMode="auto">
            <a:xfrm>
              <a:off x="3328" y="1794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3" name="Line 18"/>
            <p:cNvSpPr>
              <a:spLocks noChangeShapeType="1"/>
            </p:cNvSpPr>
            <p:nvPr/>
          </p:nvSpPr>
          <p:spPr bwMode="auto">
            <a:xfrm>
              <a:off x="3424" y="184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4" name="Rectangle 19"/>
            <p:cNvSpPr>
              <a:spLocks noChangeArrowheads="1"/>
            </p:cNvSpPr>
            <p:nvPr/>
          </p:nvSpPr>
          <p:spPr bwMode="auto">
            <a:xfrm>
              <a:off x="3787" y="1888"/>
              <a:ext cx="288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4375" name="Line 20"/>
            <p:cNvSpPr>
              <a:spLocks noChangeShapeType="1"/>
            </p:cNvSpPr>
            <p:nvPr/>
          </p:nvSpPr>
          <p:spPr bwMode="auto">
            <a:xfrm>
              <a:off x="2880" y="1933"/>
              <a:ext cx="45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76" name="Text Box 21"/>
            <p:cNvSpPr txBox="1">
              <a:spLocks noChangeArrowheads="1"/>
            </p:cNvSpPr>
            <p:nvPr/>
          </p:nvSpPr>
          <p:spPr bwMode="auto">
            <a:xfrm>
              <a:off x="3884" y="1606"/>
              <a:ext cx="4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</a:rPr>
                <a:t>R</a:t>
              </a:r>
              <a:endParaRPr lang="en-US" altLang="zh-CN" sz="2800" b="1" i="1">
                <a:solidFill>
                  <a:srgbClr val="000000"/>
                </a:solidFill>
              </a:endParaRPr>
            </a:p>
          </p:txBody>
        </p:sp>
        <p:grpSp>
          <p:nvGrpSpPr>
            <p:cNvPr id="184377" name="Group 22"/>
            <p:cNvGrpSpPr/>
            <p:nvPr/>
          </p:nvGrpSpPr>
          <p:grpSpPr bwMode="auto">
            <a:xfrm>
              <a:off x="2682" y="1379"/>
              <a:ext cx="289" cy="327"/>
              <a:chOff x="2682" y="1379"/>
              <a:chExt cx="289" cy="327"/>
            </a:xfrm>
          </p:grpSpPr>
          <p:sp>
            <p:nvSpPr>
              <p:cNvPr id="184386" name="Line 23"/>
              <p:cNvSpPr>
                <a:spLocks noChangeShapeType="1"/>
              </p:cNvSpPr>
              <p:nvPr/>
            </p:nvSpPr>
            <p:spPr bwMode="auto">
              <a:xfrm flipV="1">
                <a:off x="2880" y="143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4387" name="Text Box 24"/>
              <p:cNvSpPr txBox="1">
                <a:spLocks noChangeArrowheads="1"/>
              </p:cNvSpPr>
              <p:nvPr/>
            </p:nvSpPr>
            <p:spPr bwMode="auto">
              <a:xfrm>
                <a:off x="2682" y="1379"/>
                <a:ext cx="28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i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4378" name="Text Box 25"/>
            <p:cNvSpPr txBox="1">
              <a:spLocks noChangeArrowheads="1"/>
            </p:cNvSpPr>
            <p:nvPr/>
          </p:nvSpPr>
          <p:spPr bwMode="auto">
            <a:xfrm>
              <a:off x="3515" y="1253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</a:rPr>
                <a:t>C</a:t>
              </a:r>
              <a:endParaRPr lang="en-US" altLang="zh-CN" sz="2800" b="1" i="1">
                <a:solidFill>
                  <a:srgbClr val="000000"/>
                </a:solidFill>
              </a:endParaRPr>
            </a:p>
          </p:txBody>
        </p:sp>
        <p:sp>
          <p:nvSpPr>
            <p:cNvPr id="184379" name="Text Box 26"/>
            <p:cNvSpPr txBox="1">
              <a:spLocks noChangeArrowheads="1"/>
            </p:cNvSpPr>
            <p:nvPr/>
          </p:nvSpPr>
          <p:spPr bwMode="auto">
            <a:xfrm>
              <a:off x="3878" y="709"/>
              <a:ext cx="195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600">
                <a:solidFill>
                  <a:srgbClr val="000000"/>
                </a:solidFill>
                <a:sym typeface="Symbol" panose="05050102010706020507" pitchFamily="18" charset="2"/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600">
                <a:solidFill>
                  <a:srgbClr val="000000"/>
                </a:solidFill>
                <a:sym typeface="Symbol" panose="05050102010706020507" pitchFamily="18" charset="2"/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600">
                <a:solidFill>
                  <a:srgbClr val="000000"/>
                </a:solidFill>
                <a:sym typeface="Symbol" panose="05050102010706020507" pitchFamily="18" charset="2"/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600">
                <a:solidFill>
                  <a:srgbClr val="000000"/>
                </a:solidFill>
                <a:sym typeface="Symbol" panose="05050102010706020507" pitchFamily="18" charset="2"/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600">
                <a:solidFill>
                  <a:srgbClr val="000000"/>
                </a:solidFill>
                <a:sym typeface="Symbol" panose="05050102010706020507" pitchFamily="18" charset="2"/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800">
                  <a:solidFill>
                    <a:srgbClr val="000000"/>
                  </a:solidFill>
                  <a:sym typeface="Symbol" panose="05050102010706020507" pitchFamily="18" charset="2"/>
                </a:rPr>
                <a:t></a:t>
              </a:r>
              <a:endParaRPr kumimoji="0" lang="en-US" altLang="zh-CN" sz="1800">
                <a:solidFill>
                  <a:srgbClr val="000000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84380" name="Text Box 27"/>
            <p:cNvSpPr txBox="1">
              <a:spLocks noChangeArrowheads="1"/>
            </p:cNvSpPr>
            <p:nvPr/>
          </p:nvSpPr>
          <p:spPr bwMode="auto">
            <a:xfrm>
              <a:off x="3256" y="1890"/>
              <a:ext cx="2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2800" b="1" i="1">
                  <a:solidFill>
                    <a:srgbClr val="000000"/>
                  </a:solidFill>
                  <a:sym typeface="Symbol" panose="05050102010706020507" pitchFamily="18" charset="2"/>
                </a:rPr>
                <a:t></a:t>
              </a:r>
              <a:endParaRPr kumimoji="0" lang="en-US" altLang="zh-CN" sz="2800" b="1" i="1">
                <a:solidFill>
                  <a:srgbClr val="000000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84381" name="Line 28"/>
            <p:cNvSpPr>
              <a:spLocks noChangeShapeType="1"/>
            </p:cNvSpPr>
            <p:nvPr/>
          </p:nvSpPr>
          <p:spPr bwMode="auto">
            <a:xfrm>
              <a:off x="2880" y="1026"/>
              <a:ext cx="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82" name="Line 29"/>
            <p:cNvSpPr>
              <a:spLocks noChangeShapeType="1"/>
            </p:cNvSpPr>
            <p:nvPr/>
          </p:nvSpPr>
          <p:spPr bwMode="auto">
            <a:xfrm>
              <a:off x="3424" y="1933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83" name="Line 30"/>
            <p:cNvSpPr>
              <a:spLocks noChangeShapeType="1"/>
            </p:cNvSpPr>
            <p:nvPr/>
          </p:nvSpPr>
          <p:spPr bwMode="auto">
            <a:xfrm>
              <a:off x="4059" y="1933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84" name="Rectangle 31"/>
            <p:cNvSpPr>
              <a:spLocks noChangeArrowheads="1"/>
            </p:cNvSpPr>
            <p:nvPr/>
          </p:nvSpPr>
          <p:spPr bwMode="auto">
            <a:xfrm>
              <a:off x="3295" y="709"/>
              <a:ext cx="117" cy="63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4385" name="Text Box 32"/>
            <p:cNvSpPr txBox="1">
              <a:spLocks noChangeArrowheads="1"/>
            </p:cNvSpPr>
            <p:nvPr/>
          </p:nvSpPr>
          <p:spPr bwMode="auto">
            <a:xfrm>
              <a:off x="3288" y="725"/>
              <a:ext cx="188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  <a:p>
              <a:pPr eaLnBrk="1" fontAlgn="base" hangingPunct="1">
                <a:lnSpc>
                  <a:spcPct val="6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1600">
                  <a:solidFill>
                    <a:srgbClr val="000000"/>
                  </a:solidFill>
                </a:rPr>
                <a:t>+</a:t>
              </a:r>
              <a:endParaRPr kumimoji="0" lang="en-US" altLang="zh-CN" sz="1600">
                <a:solidFill>
                  <a:srgbClr val="000000"/>
                </a:solidFill>
              </a:endParaRPr>
            </a:p>
          </p:txBody>
        </p:sp>
      </p:grpSp>
      <p:sp>
        <p:nvSpPr>
          <p:cNvPr id="1400865" name="Oval 33" descr="宽下对角线"/>
          <p:cNvSpPr>
            <a:spLocks noChangeArrowheads="1"/>
          </p:cNvSpPr>
          <p:nvPr/>
        </p:nvSpPr>
        <p:spPr bwMode="auto">
          <a:xfrm>
            <a:off x="1393825" y="1160463"/>
            <a:ext cx="215900" cy="1152525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pattFill prst="wdDnDiag">
                  <a:fgClr>
                    <a:schemeClr val="bg2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0866" name="Group 34"/>
          <p:cNvGrpSpPr/>
          <p:nvPr/>
        </p:nvGrpSpPr>
        <p:grpSpPr bwMode="auto">
          <a:xfrm>
            <a:off x="1033463" y="1160463"/>
            <a:ext cx="868362" cy="1128712"/>
            <a:chOff x="1837" y="1026"/>
            <a:chExt cx="547" cy="711"/>
          </a:xfrm>
        </p:grpSpPr>
        <p:sp>
          <p:nvSpPr>
            <p:cNvPr id="184361" name="Arc 35"/>
            <p:cNvSpPr/>
            <p:nvPr/>
          </p:nvSpPr>
          <p:spPr bwMode="auto">
            <a:xfrm flipH="1" flipV="1">
              <a:off x="1837" y="1026"/>
              <a:ext cx="318" cy="711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12 h 43200"/>
                <a:gd name="T4" fmla="*/ 0 w 21600"/>
                <a:gd name="T5" fmla="*/ 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1"/>
                    <a:pt x="11957" y="43174"/>
                    <a:pt x="46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1"/>
                    <a:pt x="11957" y="43174"/>
                    <a:pt x="46" y="4319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2" name="Arc 36"/>
            <p:cNvSpPr/>
            <p:nvPr/>
          </p:nvSpPr>
          <p:spPr bwMode="auto">
            <a:xfrm flipH="1" flipV="1">
              <a:off x="1906" y="1387"/>
              <a:ext cx="429" cy="274"/>
            </a:xfrm>
            <a:custGeom>
              <a:avLst/>
              <a:gdLst>
                <a:gd name="T0" fmla="*/ 6 w 20378"/>
                <a:gd name="T1" fmla="*/ 0 h 16606"/>
                <a:gd name="T2" fmla="*/ 9 w 20378"/>
                <a:gd name="T3" fmla="*/ 3 h 16606"/>
                <a:gd name="T4" fmla="*/ 0 w 20378"/>
                <a:gd name="T5" fmla="*/ 5 h 166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6606" fill="none" extrusionOk="0">
                  <a:moveTo>
                    <a:pt x="13813" y="-1"/>
                  </a:moveTo>
                  <a:cubicBezTo>
                    <a:pt x="16814" y="2496"/>
                    <a:pt x="19083" y="5759"/>
                    <a:pt x="20377" y="9443"/>
                  </a:cubicBezTo>
                </a:path>
                <a:path w="20378" h="16606" stroke="0" extrusionOk="0">
                  <a:moveTo>
                    <a:pt x="13813" y="-1"/>
                  </a:moveTo>
                  <a:cubicBezTo>
                    <a:pt x="16814" y="2496"/>
                    <a:pt x="19083" y="5759"/>
                    <a:pt x="20377" y="9443"/>
                  </a:cubicBezTo>
                  <a:lnTo>
                    <a:pt x="0" y="16606"/>
                  </a:lnTo>
                  <a:lnTo>
                    <a:pt x="13813" y="-1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3" name="Arc 37"/>
            <p:cNvSpPr/>
            <p:nvPr/>
          </p:nvSpPr>
          <p:spPr bwMode="auto">
            <a:xfrm flipH="1" flipV="1">
              <a:off x="1931" y="1387"/>
              <a:ext cx="429" cy="236"/>
            </a:xfrm>
            <a:custGeom>
              <a:avLst/>
              <a:gdLst>
                <a:gd name="T0" fmla="*/ 7 w 20378"/>
                <a:gd name="T1" fmla="*/ 0 h 14284"/>
                <a:gd name="T2" fmla="*/ 9 w 20378"/>
                <a:gd name="T3" fmla="*/ 2 h 14284"/>
                <a:gd name="T4" fmla="*/ 0 w 20378"/>
                <a:gd name="T5" fmla="*/ 4 h 142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4284" fill="none" extrusionOk="0">
                  <a:moveTo>
                    <a:pt x="16202" y="0"/>
                  </a:moveTo>
                  <a:cubicBezTo>
                    <a:pt x="18039" y="2083"/>
                    <a:pt x="19456" y="4501"/>
                    <a:pt x="20377" y="7121"/>
                  </a:cubicBezTo>
                </a:path>
                <a:path w="20378" h="14284" stroke="0" extrusionOk="0">
                  <a:moveTo>
                    <a:pt x="16202" y="0"/>
                  </a:moveTo>
                  <a:cubicBezTo>
                    <a:pt x="18039" y="2083"/>
                    <a:pt x="19456" y="4501"/>
                    <a:pt x="20377" y="7121"/>
                  </a:cubicBezTo>
                  <a:lnTo>
                    <a:pt x="0" y="14284"/>
                  </a:lnTo>
                  <a:lnTo>
                    <a:pt x="16202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4" name="Arc 38"/>
            <p:cNvSpPr/>
            <p:nvPr/>
          </p:nvSpPr>
          <p:spPr bwMode="auto">
            <a:xfrm flipH="1" flipV="1">
              <a:off x="1952" y="1360"/>
              <a:ext cx="429" cy="217"/>
            </a:xfrm>
            <a:custGeom>
              <a:avLst/>
              <a:gdLst>
                <a:gd name="T0" fmla="*/ 8 w 20378"/>
                <a:gd name="T1" fmla="*/ 0 h 13157"/>
                <a:gd name="T2" fmla="*/ 9 w 20378"/>
                <a:gd name="T3" fmla="*/ 2 h 13157"/>
                <a:gd name="T4" fmla="*/ 0 w 20378"/>
                <a:gd name="T5" fmla="*/ 4 h 131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78" h="13157" fill="none" extrusionOk="0">
                  <a:moveTo>
                    <a:pt x="17130" y="0"/>
                  </a:moveTo>
                  <a:cubicBezTo>
                    <a:pt x="18523" y="1813"/>
                    <a:pt x="19619" y="3836"/>
                    <a:pt x="20377" y="5994"/>
                  </a:cubicBezTo>
                </a:path>
                <a:path w="20378" h="13157" stroke="0" extrusionOk="0">
                  <a:moveTo>
                    <a:pt x="17130" y="0"/>
                  </a:moveTo>
                  <a:cubicBezTo>
                    <a:pt x="18523" y="1813"/>
                    <a:pt x="19619" y="3836"/>
                    <a:pt x="20377" y="5994"/>
                  </a:cubicBezTo>
                  <a:lnTo>
                    <a:pt x="0" y="13157"/>
                  </a:lnTo>
                  <a:lnTo>
                    <a:pt x="17130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5" name="Arc 39"/>
            <p:cNvSpPr/>
            <p:nvPr/>
          </p:nvSpPr>
          <p:spPr bwMode="auto">
            <a:xfrm rot="477185" flipH="1">
              <a:off x="1973" y="1115"/>
              <a:ext cx="372" cy="274"/>
            </a:xfrm>
            <a:custGeom>
              <a:avLst/>
              <a:gdLst>
                <a:gd name="T0" fmla="*/ 6 w 17679"/>
                <a:gd name="T1" fmla="*/ 0 h 16606"/>
                <a:gd name="T2" fmla="*/ 8 w 17679"/>
                <a:gd name="T3" fmla="*/ 1 h 16606"/>
                <a:gd name="T4" fmla="*/ 0 w 17679"/>
                <a:gd name="T5" fmla="*/ 5 h 166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79" h="16606" fill="none" extrusionOk="0">
                  <a:moveTo>
                    <a:pt x="13813" y="-1"/>
                  </a:moveTo>
                  <a:cubicBezTo>
                    <a:pt x="15281" y="1221"/>
                    <a:pt x="16581" y="2632"/>
                    <a:pt x="17679" y="4195"/>
                  </a:cubicBezTo>
                </a:path>
                <a:path w="17679" h="16606" stroke="0" extrusionOk="0">
                  <a:moveTo>
                    <a:pt x="13813" y="-1"/>
                  </a:moveTo>
                  <a:cubicBezTo>
                    <a:pt x="15281" y="1221"/>
                    <a:pt x="16581" y="2632"/>
                    <a:pt x="17679" y="4195"/>
                  </a:cubicBezTo>
                  <a:lnTo>
                    <a:pt x="0" y="16606"/>
                  </a:lnTo>
                  <a:lnTo>
                    <a:pt x="13813" y="-1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6" name="Arc 40"/>
            <p:cNvSpPr/>
            <p:nvPr/>
          </p:nvSpPr>
          <p:spPr bwMode="auto">
            <a:xfrm rot="755685" flipH="1">
              <a:off x="1973" y="1099"/>
              <a:ext cx="411" cy="236"/>
            </a:xfrm>
            <a:custGeom>
              <a:avLst/>
              <a:gdLst>
                <a:gd name="T0" fmla="*/ 7 w 19500"/>
                <a:gd name="T1" fmla="*/ 0 h 14284"/>
                <a:gd name="T2" fmla="*/ 9 w 19500"/>
                <a:gd name="T3" fmla="*/ 1 h 14284"/>
                <a:gd name="T4" fmla="*/ 0 w 19500"/>
                <a:gd name="T5" fmla="*/ 4 h 142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00" h="14284" fill="none" extrusionOk="0">
                  <a:moveTo>
                    <a:pt x="16202" y="0"/>
                  </a:moveTo>
                  <a:cubicBezTo>
                    <a:pt x="17528" y="1503"/>
                    <a:pt x="18638" y="3184"/>
                    <a:pt x="19500" y="4993"/>
                  </a:cubicBezTo>
                </a:path>
                <a:path w="19500" h="14284" stroke="0" extrusionOk="0">
                  <a:moveTo>
                    <a:pt x="16202" y="0"/>
                  </a:moveTo>
                  <a:cubicBezTo>
                    <a:pt x="17528" y="1503"/>
                    <a:pt x="18638" y="3184"/>
                    <a:pt x="19500" y="4993"/>
                  </a:cubicBezTo>
                  <a:lnTo>
                    <a:pt x="0" y="14284"/>
                  </a:lnTo>
                  <a:lnTo>
                    <a:pt x="16202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67" name="Arc 41"/>
            <p:cNvSpPr/>
            <p:nvPr/>
          </p:nvSpPr>
          <p:spPr bwMode="auto">
            <a:xfrm rot="1258976" flipH="1">
              <a:off x="1978" y="1208"/>
              <a:ext cx="404" cy="217"/>
            </a:xfrm>
            <a:custGeom>
              <a:avLst/>
              <a:gdLst>
                <a:gd name="T0" fmla="*/ 8 w 19172"/>
                <a:gd name="T1" fmla="*/ 0 h 13157"/>
                <a:gd name="T2" fmla="*/ 9 w 19172"/>
                <a:gd name="T3" fmla="*/ 1 h 13157"/>
                <a:gd name="T4" fmla="*/ 0 w 19172"/>
                <a:gd name="T5" fmla="*/ 4 h 131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172" h="13157" fill="none" extrusionOk="0">
                  <a:moveTo>
                    <a:pt x="17130" y="0"/>
                  </a:moveTo>
                  <a:cubicBezTo>
                    <a:pt x="17904" y="1007"/>
                    <a:pt x="18587" y="2080"/>
                    <a:pt x="19172" y="3207"/>
                  </a:cubicBezTo>
                </a:path>
                <a:path w="19172" h="13157" stroke="0" extrusionOk="0">
                  <a:moveTo>
                    <a:pt x="17130" y="0"/>
                  </a:moveTo>
                  <a:cubicBezTo>
                    <a:pt x="17904" y="1007"/>
                    <a:pt x="18587" y="2080"/>
                    <a:pt x="19172" y="3207"/>
                  </a:cubicBezTo>
                  <a:lnTo>
                    <a:pt x="0" y="13157"/>
                  </a:lnTo>
                  <a:lnTo>
                    <a:pt x="17130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00874" name="Group 42"/>
          <p:cNvGrpSpPr/>
          <p:nvPr/>
        </p:nvGrpSpPr>
        <p:grpSpPr bwMode="auto">
          <a:xfrm>
            <a:off x="673100" y="1089025"/>
            <a:ext cx="576263" cy="457200"/>
            <a:chOff x="2744" y="618"/>
            <a:chExt cx="363" cy="288"/>
          </a:xfrm>
        </p:grpSpPr>
        <p:sp>
          <p:nvSpPr>
            <p:cNvPr id="184359" name="Text Box 43"/>
            <p:cNvSpPr txBox="1">
              <a:spLocks noChangeArrowheads="1"/>
            </p:cNvSpPr>
            <p:nvPr/>
          </p:nvSpPr>
          <p:spPr bwMode="auto">
            <a:xfrm>
              <a:off x="2744" y="618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</a:rPr>
                <a:t>S</a:t>
              </a:r>
              <a:r>
                <a:rPr lang="en-US" altLang="zh-CN" sz="2400" b="1" baseline="-25000">
                  <a:solidFill>
                    <a:srgbClr val="000000"/>
                  </a:solidFill>
                </a:rPr>
                <a:t>1</a:t>
              </a:r>
              <a:endParaRPr lang="en-US" altLang="zh-CN" sz="2400" b="1">
                <a:solidFill>
                  <a:srgbClr val="000000"/>
                </a:solidFill>
              </a:endParaRPr>
            </a:p>
          </p:txBody>
        </p:sp>
        <p:sp>
          <p:nvSpPr>
            <p:cNvPr id="184360" name="Line 44"/>
            <p:cNvSpPr>
              <a:spLocks noChangeShapeType="1"/>
            </p:cNvSpPr>
            <p:nvPr/>
          </p:nvSpPr>
          <p:spPr bwMode="auto">
            <a:xfrm>
              <a:off x="2971" y="799"/>
              <a:ext cx="13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0877" name="Text Box 45"/>
          <p:cNvSpPr txBox="1">
            <a:spLocks noChangeArrowheads="1"/>
          </p:cNvSpPr>
          <p:nvPr/>
        </p:nvSpPr>
        <p:spPr bwMode="auto">
          <a:xfrm>
            <a:off x="3347864" y="476672"/>
            <a:ext cx="3854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充电过程中任意时刻</a:t>
            </a:r>
            <a:r>
              <a:rPr lang="en-US" altLang="zh-CN" sz="2800" b="1" i="1" dirty="0">
                <a:solidFill>
                  <a:srgbClr val="FF0000"/>
                </a:solidFill>
              </a:rPr>
              <a:t>t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400878" name="Object 46"/>
          <p:cNvGraphicFramePr>
            <a:graphicFrameLocks noChangeAspect="1"/>
          </p:cNvGraphicFramePr>
          <p:nvPr/>
        </p:nvGraphicFramePr>
        <p:xfrm>
          <a:off x="3528293" y="1016000"/>
          <a:ext cx="25558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公式" r:id="rId1" imgW="1282700" imgH="406400" progId="Equation.3">
                  <p:embed/>
                </p:oleObj>
              </mc:Choice>
              <mc:Fallback>
                <p:oleObj name="公式" r:id="rId1" imgW="1282700" imgH="406400" progId="Equation.3">
                  <p:embed/>
                  <p:pic>
                    <p:nvPicPr>
                      <p:cNvPr id="0" name="图片 35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293" y="1016000"/>
                        <a:ext cx="25558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0879" name="Object 47"/>
          <p:cNvGraphicFramePr>
            <a:graphicFrameLocks noChangeAspect="1"/>
          </p:cNvGraphicFramePr>
          <p:nvPr/>
        </p:nvGraphicFramePr>
        <p:xfrm>
          <a:off x="3567559" y="1700213"/>
          <a:ext cx="8604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公式" r:id="rId3" imgW="431800" imgH="406400" progId="Equation.3">
                  <p:embed/>
                </p:oleObj>
              </mc:Choice>
              <mc:Fallback>
                <p:oleObj name="公式" r:id="rId3" imgW="431800" imgH="406400" progId="Equation.3">
                  <p:embed/>
                  <p:pic>
                    <p:nvPicPr>
                      <p:cNvPr id="0" name="图片 35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559" y="1700213"/>
                        <a:ext cx="8604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0880" name="AutoShape 48"/>
          <p:cNvSpPr/>
          <p:nvPr/>
        </p:nvSpPr>
        <p:spPr bwMode="auto">
          <a:xfrm>
            <a:off x="6047780" y="1412776"/>
            <a:ext cx="252412" cy="865187"/>
          </a:xfrm>
          <a:prstGeom prst="rightBrace">
            <a:avLst>
              <a:gd name="adj1" fmla="val 28564"/>
              <a:gd name="adj2" fmla="val 50000"/>
            </a:avLst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0881" name="Object 49"/>
          <p:cNvGraphicFramePr>
            <a:graphicFrameLocks noChangeAspect="1"/>
          </p:cNvGraphicFramePr>
          <p:nvPr/>
        </p:nvGraphicFramePr>
        <p:xfrm>
          <a:off x="6353175" y="1231900"/>
          <a:ext cx="27066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5" imgW="1358900" imgH="228600" progId="Equation.DSMT4">
                  <p:embed/>
                </p:oleObj>
              </mc:Choice>
              <mc:Fallback>
                <p:oleObj name="Equation" r:id="rId5" imgW="1358900" imgH="228600" progId="Equation.DSMT4">
                  <p:embed/>
                  <p:pic>
                    <p:nvPicPr>
                      <p:cNvPr id="0" name="图片 35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1231900"/>
                        <a:ext cx="27066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0882" name="Object 50"/>
          <p:cNvGraphicFramePr>
            <a:graphicFrameLocks noChangeAspect="1"/>
          </p:cNvGraphicFramePr>
          <p:nvPr/>
        </p:nvGraphicFramePr>
        <p:xfrm>
          <a:off x="6335713" y="1736725"/>
          <a:ext cx="19748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公式" r:id="rId7" imgW="989965" imgH="406400" progId="Equation.3">
                  <p:embed/>
                </p:oleObj>
              </mc:Choice>
              <mc:Fallback>
                <p:oleObj name="公式" r:id="rId7" imgW="989965" imgH="406400" progId="Equation.3">
                  <p:embed/>
                  <p:pic>
                    <p:nvPicPr>
                      <p:cNvPr id="0" name="图片 35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5713" y="1736725"/>
                        <a:ext cx="19748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0883" name="Text Box 51"/>
          <p:cNvSpPr txBox="1">
            <a:spLocks noChangeArrowheads="1"/>
          </p:cNvSpPr>
          <p:nvPr/>
        </p:nvSpPr>
        <p:spPr bwMode="auto">
          <a:xfrm>
            <a:off x="3486150" y="2565400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在一极板边缘取积分回路</a:t>
            </a:r>
            <a:r>
              <a:rPr lang="en-US" altLang="zh-CN" sz="2800" b="1" i="1" dirty="0">
                <a:solidFill>
                  <a:srgbClr val="000000"/>
                </a:solidFill>
              </a:rPr>
              <a:t>L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1400884" name="Text Box 52"/>
          <p:cNvSpPr txBox="1">
            <a:spLocks noChangeArrowheads="1"/>
          </p:cNvSpPr>
          <p:nvPr/>
        </p:nvSpPr>
        <p:spPr bwMode="auto">
          <a:xfrm>
            <a:off x="3486150" y="3070225"/>
            <a:ext cx="5064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并以</a:t>
            </a:r>
            <a:r>
              <a:rPr lang="en-US" altLang="zh-CN" sz="2800" b="1" i="1" dirty="0">
                <a:solidFill>
                  <a:srgbClr val="000000"/>
                </a:solidFill>
              </a:rPr>
              <a:t>L</a:t>
            </a:r>
            <a:r>
              <a:rPr lang="zh-CN" altLang="en-US" sz="2800" b="1" dirty="0">
                <a:solidFill>
                  <a:srgbClr val="000000"/>
                </a:solidFill>
              </a:rPr>
              <a:t>为边界作曲面</a:t>
            </a:r>
            <a:r>
              <a:rPr lang="en-US" altLang="zh-CN" sz="2800" b="1" i="1" dirty="0">
                <a:solidFill>
                  <a:srgbClr val="0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000000"/>
                </a:solidFill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</a:rPr>
              <a:t>、</a:t>
            </a:r>
            <a:r>
              <a:rPr lang="en-US" altLang="zh-CN" sz="2800" b="1" i="1" dirty="0">
                <a:solidFill>
                  <a:srgbClr val="0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000000"/>
                </a:solidFill>
              </a:rPr>
              <a:t>2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400885" name="Object 53"/>
          <p:cNvGraphicFramePr>
            <a:graphicFrameLocks noChangeAspect="1"/>
          </p:cNvGraphicFramePr>
          <p:nvPr/>
        </p:nvGraphicFramePr>
        <p:xfrm>
          <a:off x="576263" y="3844925"/>
          <a:ext cx="32877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公式" r:id="rId9" imgW="1574800" imgH="381000" progId="Equation.3">
                  <p:embed/>
                </p:oleObj>
              </mc:Choice>
              <mc:Fallback>
                <p:oleObj name="公式" r:id="rId9" imgW="1574800" imgH="381000" progId="Equation.3">
                  <p:embed/>
                  <p:pic>
                    <p:nvPicPr>
                      <p:cNvPr id="0" name="图片 358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3844925"/>
                        <a:ext cx="3287712" cy="7937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0886" name="Object 54"/>
          <p:cNvGraphicFramePr>
            <a:graphicFrameLocks noChangeAspect="1"/>
          </p:cNvGraphicFramePr>
          <p:nvPr/>
        </p:nvGraphicFramePr>
        <p:xfrm>
          <a:off x="5451475" y="3643313"/>
          <a:ext cx="13366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11" imgW="1752600" imgH="546100" progId="Equation.DSMT4">
                  <p:embed/>
                </p:oleObj>
              </mc:Choice>
              <mc:Fallback>
                <p:oleObj name="Equation" r:id="rId11" imgW="1752600" imgH="546100" progId="Equation.DSMT4">
                  <p:embed/>
                  <p:pic>
                    <p:nvPicPr>
                      <p:cNvPr id="0" name="图片 358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475" y="3643313"/>
                        <a:ext cx="13366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0887" name="Text Box 55"/>
          <p:cNvSpPr txBox="1">
            <a:spLocks noChangeArrowheads="1"/>
          </p:cNvSpPr>
          <p:nvPr/>
        </p:nvSpPr>
        <p:spPr bwMode="auto">
          <a:xfrm>
            <a:off x="4000500" y="3608388"/>
            <a:ext cx="2682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对</a:t>
            </a: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1</a:t>
            </a:r>
            <a:r>
              <a:rPr lang="zh-CN" altLang="en-US" sz="2800" b="1">
                <a:solidFill>
                  <a:srgbClr val="000000"/>
                </a:solidFill>
              </a:rPr>
              <a:t>面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0888" name="Text Box 56"/>
          <p:cNvSpPr txBox="1">
            <a:spLocks noChangeArrowheads="1"/>
          </p:cNvSpPr>
          <p:nvPr/>
        </p:nvSpPr>
        <p:spPr bwMode="auto">
          <a:xfrm>
            <a:off x="4000500" y="4224338"/>
            <a:ext cx="234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对</a:t>
            </a: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2</a:t>
            </a:r>
            <a:r>
              <a:rPr lang="zh-CN" altLang="en-US" sz="2800" b="1">
                <a:solidFill>
                  <a:srgbClr val="000000"/>
                </a:solidFill>
              </a:rPr>
              <a:t>面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0889" name="Group 57"/>
          <p:cNvGrpSpPr/>
          <p:nvPr/>
        </p:nvGrpSpPr>
        <p:grpSpPr bwMode="auto">
          <a:xfrm>
            <a:off x="6961212" y="3833813"/>
            <a:ext cx="419100" cy="574675"/>
            <a:chOff x="2736" y="1344"/>
            <a:chExt cx="192" cy="288"/>
          </a:xfrm>
        </p:grpSpPr>
        <p:sp>
          <p:nvSpPr>
            <p:cNvPr id="184357" name="Line 58"/>
            <p:cNvSpPr>
              <a:spLocks noChangeShapeType="1"/>
            </p:cNvSpPr>
            <p:nvPr/>
          </p:nvSpPr>
          <p:spPr bwMode="auto">
            <a:xfrm>
              <a:off x="2736" y="1344"/>
              <a:ext cx="192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358" name="Line 59"/>
            <p:cNvSpPr>
              <a:spLocks noChangeShapeType="1"/>
            </p:cNvSpPr>
            <p:nvPr/>
          </p:nvSpPr>
          <p:spPr bwMode="auto">
            <a:xfrm flipH="1">
              <a:off x="2736" y="1488"/>
              <a:ext cx="192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0892" name="Text Box 60"/>
          <p:cNvSpPr txBox="1">
            <a:spLocks noChangeArrowheads="1"/>
          </p:cNvSpPr>
          <p:nvPr/>
        </p:nvSpPr>
        <p:spPr bwMode="auto">
          <a:xfrm>
            <a:off x="7364413" y="3808413"/>
            <a:ext cx="1779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相矛盾</a:t>
            </a:r>
            <a:r>
              <a:rPr lang="zh-CN" altLang="en-US" sz="2800" b="1">
                <a:solidFill>
                  <a:srgbClr val="FF0000"/>
                </a:solidFill>
              </a:rPr>
              <a:t>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400893" name="Object 61"/>
          <p:cNvGraphicFramePr>
            <a:graphicFrameLocks noChangeAspect="1"/>
          </p:cNvGraphicFramePr>
          <p:nvPr/>
        </p:nvGraphicFramePr>
        <p:xfrm>
          <a:off x="5413375" y="4237038"/>
          <a:ext cx="14811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13" imgW="1803400" imgH="546100" progId="Equation.DSMT4">
                  <p:embed/>
                </p:oleObj>
              </mc:Choice>
              <mc:Fallback>
                <p:oleObj name="Equation" r:id="rId13" imgW="1803400" imgH="546100" progId="Equation.DSMT4">
                  <p:embed/>
                  <p:pic>
                    <p:nvPicPr>
                      <p:cNvPr id="0" name="图片 358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75" y="4237038"/>
                        <a:ext cx="148113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0894" name="Oval 62"/>
          <p:cNvSpPr>
            <a:spLocks noChangeArrowheads="1"/>
          </p:cNvSpPr>
          <p:nvPr/>
        </p:nvSpPr>
        <p:spPr bwMode="auto">
          <a:xfrm>
            <a:off x="5434013" y="4424363"/>
            <a:ext cx="144462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0895" name="Oval 63"/>
          <p:cNvSpPr>
            <a:spLocks noChangeArrowheads="1"/>
          </p:cNvSpPr>
          <p:nvPr/>
        </p:nvSpPr>
        <p:spPr bwMode="auto">
          <a:xfrm>
            <a:off x="5464175" y="3830638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0896" name="AutoShape 64"/>
          <p:cNvSpPr>
            <a:spLocks noChangeArrowheads="1"/>
          </p:cNvSpPr>
          <p:nvPr/>
        </p:nvSpPr>
        <p:spPr bwMode="auto">
          <a:xfrm>
            <a:off x="468313" y="4941888"/>
            <a:ext cx="539750" cy="360362"/>
          </a:xfrm>
          <a:prstGeom prst="rightArrow">
            <a:avLst>
              <a:gd name="adj1" fmla="val 50000"/>
              <a:gd name="adj2" fmla="val 37445"/>
            </a:avLst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0897" name="Object 65"/>
          <p:cNvGraphicFramePr>
            <a:graphicFrameLocks noChangeAspect="1"/>
          </p:cNvGraphicFramePr>
          <p:nvPr/>
        </p:nvGraphicFramePr>
        <p:xfrm>
          <a:off x="5967413" y="4816475"/>
          <a:ext cx="14843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公式" r:id="rId15" imgW="711200" imgH="381000" progId="Equation.3">
                  <p:embed/>
                </p:oleObj>
              </mc:Choice>
              <mc:Fallback>
                <p:oleObj name="公式" r:id="rId15" imgW="711200" imgH="381000" progId="Equation.3">
                  <p:embed/>
                  <p:pic>
                    <p:nvPicPr>
                      <p:cNvPr id="0" name="图片 358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4816475"/>
                        <a:ext cx="14843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0898" name="Text Box 66"/>
          <p:cNvSpPr txBox="1">
            <a:spLocks noChangeArrowheads="1"/>
          </p:cNvSpPr>
          <p:nvPr/>
        </p:nvSpPr>
        <p:spPr bwMode="auto">
          <a:xfrm>
            <a:off x="1117600" y="4837113"/>
            <a:ext cx="2878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传导电流不连续</a:t>
            </a:r>
            <a:endParaRPr lang="zh-CN" altLang="en-US" sz="28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1400899" name="Text Box 67"/>
          <p:cNvSpPr txBox="1">
            <a:spLocks noChangeArrowheads="1"/>
          </p:cNvSpPr>
          <p:nvPr/>
        </p:nvSpPr>
        <p:spPr bwMode="auto">
          <a:xfrm>
            <a:off x="4233863" y="4835525"/>
            <a:ext cx="1892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800000"/>
                </a:solidFill>
                <a:ea typeface="黑体" panose="02010609060101010101" pitchFamily="49" charset="-122"/>
              </a:rPr>
              <a:t>稳恒电流：</a:t>
            </a:r>
            <a:endParaRPr lang="zh-CN" altLang="en-US" sz="28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  <p:sp>
        <p:nvSpPr>
          <p:cNvPr id="1400900" name="AutoShape 68"/>
          <p:cNvSpPr>
            <a:spLocks noChangeArrowheads="1"/>
          </p:cNvSpPr>
          <p:nvPr/>
        </p:nvSpPr>
        <p:spPr bwMode="auto">
          <a:xfrm rot="-5400000" flipH="1" flipV="1">
            <a:off x="1316831" y="5536407"/>
            <a:ext cx="611187" cy="539750"/>
          </a:xfrm>
          <a:custGeom>
            <a:avLst/>
            <a:gdLst>
              <a:gd name="T0" fmla="*/ 12353165 w 21600"/>
              <a:gd name="T1" fmla="*/ 0 h 21600"/>
              <a:gd name="T2" fmla="*/ 7411576 w 21600"/>
              <a:gd name="T3" fmla="*/ 4495843 h 21600"/>
              <a:gd name="T4" fmla="*/ 0 w 21600"/>
              <a:gd name="T5" fmla="*/ 11240219 h 21600"/>
              <a:gd name="T6" fmla="*/ 7411576 w 21600"/>
              <a:gd name="T7" fmla="*/ 13487503 h 21600"/>
              <a:gd name="T8" fmla="*/ 14823152 w 21600"/>
              <a:gd name="T9" fmla="*/ 9366312 h 21600"/>
              <a:gd name="T10" fmla="*/ 17293961 w 21600"/>
              <a:gd name="T11" fmla="*/ 4495843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0901" name="Text Box 69"/>
          <p:cNvSpPr txBox="1">
            <a:spLocks noChangeArrowheads="1"/>
          </p:cNvSpPr>
          <p:nvPr/>
        </p:nvSpPr>
        <p:spPr bwMode="auto">
          <a:xfrm>
            <a:off x="1944688" y="5535613"/>
            <a:ext cx="2879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 err="1">
                <a:solidFill>
                  <a:srgbClr val="000000"/>
                </a:solidFill>
              </a:rPr>
              <a:t>i</a:t>
            </a:r>
            <a:r>
              <a:rPr lang="en-US" altLang="zh-CN" sz="2800" b="1" i="1" dirty="0">
                <a:solidFill>
                  <a:srgbClr val="000000"/>
                </a:solidFill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sym typeface="Symbol" panose="05050102010706020507" pitchFamily="18" charset="2"/>
              </a:rPr>
              <a:t> 0, q Q, E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</a:t>
            </a:r>
            <a:endParaRPr lang="en-US" altLang="zh-CN" sz="2800" b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1400902" name="AutoShape 70"/>
          <p:cNvSpPr>
            <a:spLocks noChangeArrowheads="1"/>
          </p:cNvSpPr>
          <p:nvPr/>
        </p:nvSpPr>
        <p:spPr bwMode="auto">
          <a:xfrm>
            <a:off x="4664075" y="5680075"/>
            <a:ext cx="539750" cy="358775"/>
          </a:xfrm>
          <a:prstGeom prst="rightArrow">
            <a:avLst>
              <a:gd name="adj1" fmla="val 50000"/>
              <a:gd name="adj2" fmla="val 37611"/>
            </a:avLst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0903" name="Text Box 71"/>
          <p:cNvSpPr txBox="1">
            <a:spLocks noChangeArrowheads="1"/>
          </p:cNvSpPr>
          <p:nvPr/>
        </p:nvSpPr>
        <p:spPr bwMode="auto">
          <a:xfrm>
            <a:off x="5148064" y="5572125"/>
            <a:ext cx="39608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电场的变化</a:t>
            </a:r>
            <a:r>
              <a:rPr lang="zh-CN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</a:t>
            </a:r>
            <a:r>
              <a:rPr lang="zh-CN" altLang="en-US" sz="2800" b="1">
                <a:solidFill>
                  <a:srgbClr val="FF0000"/>
                </a:solidFill>
              </a:rPr>
              <a:t>等效电流电流产生磁场？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00905" name="Line 73"/>
          <p:cNvSpPr>
            <a:spLocks noChangeShapeType="1"/>
          </p:cNvSpPr>
          <p:nvPr/>
        </p:nvSpPr>
        <p:spPr bwMode="auto">
          <a:xfrm>
            <a:off x="7200900" y="1628775"/>
            <a:ext cx="3587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0906" name="Text Box 74"/>
          <p:cNvSpPr txBox="1">
            <a:spLocks noChangeArrowheads="1"/>
          </p:cNvSpPr>
          <p:nvPr/>
        </p:nvSpPr>
        <p:spPr bwMode="auto">
          <a:xfrm>
            <a:off x="7127875" y="800100"/>
            <a:ext cx="652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>
                <a:solidFill>
                  <a:srgbClr val="000000"/>
                </a:solidFill>
              </a:rPr>
              <a:t>Q</a:t>
            </a:r>
            <a:endParaRPr lang="en-US" altLang="zh-CN" sz="28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140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40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0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00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0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0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0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00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00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0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75"/>
                                        <p:tgtEl>
                                          <p:spTgt spid="140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0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75"/>
                                        <p:tgtEl>
                                          <p:spTgt spid="140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0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00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0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0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0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140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00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00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00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00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500"/>
                                        <p:tgtEl>
                                          <p:spTgt spid="140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00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00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00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00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0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75" fill="hold"/>
                                        <p:tgtEl>
                                          <p:spTgt spid="1400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" fill="hold"/>
                                        <p:tgtEl>
                                          <p:spTgt spid="1400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0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40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40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40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40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0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40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0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0834" grpId="0" autoUpdateAnimBg="0"/>
      <p:bldP spid="1400843" grpId="0"/>
      <p:bldP spid="1400865" grpId="0" animBg="1"/>
      <p:bldP spid="1400877" grpId="0"/>
      <p:bldP spid="1400880" grpId="0" animBg="1"/>
      <p:bldP spid="1400883" grpId="0" autoUpdateAnimBg="0"/>
      <p:bldP spid="1400884" grpId="0" autoUpdateAnimBg="0"/>
      <p:bldP spid="1400887" grpId="0" autoUpdateAnimBg="0"/>
      <p:bldP spid="1400888" grpId="0" autoUpdateAnimBg="0"/>
      <p:bldP spid="1400892" grpId="0" autoUpdateAnimBg="0"/>
      <p:bldP spid="1400894" grpId="0" animBg="1"/>
      <p:bldP spid="1400895" grpId="0" animBg="1"/>
      <p:bldP spid="1400896" grpId="0" animBg="1"/>
      <p:bldP spid="1400898" grpId="0"/>
      <p:bldP spid="1400899" grpId="0"/>
      <p:bldP spid="1400900" grpId="0" animBg="1"/>
      <p:bldP spid="1400901" grpId="0"/>
      <p:bldP spid="1400902" grpId="0" animBg="1"/>
      <p:bldP spid="1400903" grpId="0"/>
      <p:bldP spid="1400905" grpId="0" animBg="1"/>
      <p:bldP spid="140090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858" name="Group 2"/>
          <p:cNvGrpSpPr/>
          <p:nvPr/>
        </p:nvGrpSpPr>
        <p:grpSpPr bwMode="auto">
          <a:xfrm>
            <a:off x="5759450" y="115888"/>
            <a:ext cx="2835275" cy="2851150"/>
            <a:chOff x="3628" y="73"/>
            <a:chExt cx="1786" cy="1796"/>
          </a:xfrm>
        </p:grpSpPr>
        <p:grpSp>
          <p:nvGrpSpPr>
            <p:cNvPr id="185373" name="Group 3"/>
            <p:cNvGrpSpPr/>
            <p:nvPr/>
          </p:nvGrpSpPr>
          <p:grpSpPr bwMode="auto">
            <a:xfrm>
              <a:off x="4189" y="315"/>
              <a:ext cx="544" cy="711"/>
              <a:chOff x="1292" y="2024"/>
              <a:chExt cx="544" cy="711"/>
            </a:xfrm>
          </p:grpSpPr>
          <p:sp>
            <p:nvSpPr>
              <p:cNvPr id="185411" name="Arc 4"/>
              <p:cNvSpPr/>
              <p:nvPr/>
            </p:nvSpPr>
            <p:spPr bwMode="auto">
              <a:xfrm>
                <a:off x="1382" y="2024"/>
                <a:ext cx="454" cy="711"/>
              </a:xfrm>
              <a:custGeom>
                <a:avLst/>
                <a:gdLst>
                  <a:gd name="T0" fmla="*/ 0 w 21600"/>
                  <a:gd name="T1" fmla="*/ 0 h 43200"/>
                  <a:gd name="T2" fmla="*/ 0 w 21600"/>
                  <a:gd name="T3" fmla="*/ 12 h 43200"/>
                  <a:gd name="T4" fmla="*/ 0 w 21600"/>
                  <a:gd name="T5" fmla="*/ 6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12" name="Arc 5"/>
              <p:cNvSpPr/>
              <p:nvPr/>
            </p:nvSpPr>
            <p:spPr bwMode="auto">
              <a:xfrm>
                <a:off x="1338" y="2122"/>
                <a:ext cx="429" cy="274"/>
              </a:xfrm>
              <a:custGeom>
                <a:avLst/>
                <a:gdLst>
                  <a:gd name="T0" fmla="*/ 6 w 20378"/>
                  <a:gd name="T1" fmla="*/ 0 h 16606"/>
                  <a:gd name="T2" fmla="*/ 9 w 20378"/>
                  <a:gd name="T3" fmla="*/ 3 h 16606"/>
                  <a:gd name="T4" fmla="*/ 0 w 20378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6606" fill="none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</a:path>
                  <a:path w="20378" h="16606" stroke="0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13" name="Arc 6"/>
              <p:cNvSpPr/>
              <p:nvPr/>
            </p:nvSpPr>
            <p:spPr bwMode="auto">
              <a:xfrm>
                <a:off x="1313" y="2160"/>
                <a:ext cx="429" cy="236"/>
              </a:xfrm>
              <a:custGeom>
                <a:avLst/>
                <a:gdLst>
                  <a:gd name="T0" fmla="*/ 7 w 20378"/>
                  <a:gd name="T1" fmla="*/ 0 h 14284"/>
                  <a:gd name="T2" fmla="*/ 9 w 20378"/>
                  <a:gd name="T3" fmla="*/ 2 h 14284"/>
                  <a:gd name="T4" fmla="*/ 0 w 20378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4284" fill="none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</a:path>
                  <a:path w="20378" h="14284" stroke="0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14" name="Arc 7"/>
              <p:cNvSpPr/>
              <p:nvPr/>
            </p:nvSpPr>
            <p:spPr bwMode="auto">
              <a:xfrm>
                <a:off x="1292" y="2206"/>
                <a:ext cx="429" cy="217"/>
              </a:xfrm>
              <a:custGeom>
                <a:avLst/>
                <a:gdLst>
                  <a:gd name="T0" fmla="*/ 8 w 20378"/>
                  <a:gd name="T1" fmla="*/ 0 h 13157"/>
                  <a:gd name="T2" fmla="*/ 9 w 20378"/>
                  <a:gd name="T3" fmla="*/ 2 h 13157"/>
                  <a:gd name="T4" fmla="*/ 0 w 20378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3157" fill="none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</a:path>
                  <a:path w="20378" h="13157" stroke="0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5374" name="Group 8"/>
            <p:cNvGrpSpPr/>
            <p:nvPr/>
          </p:nvGrpSpPr>
          <p:grpSpPr bwMode="auto">
            <a:xfrm>
              <a:off x="4461" y="134"/>
              <a:ext cx="332" cy="288"/>
              <a:chOff x="3515" y="466"/>
              <a:chExt cx="332" cy="288"/>
            </a:xfrm>
          </p:grpSpPr>
          <p:sp>
            <p:nvSpPr>
              <p:cNvPr id="185409" name="Text Box 9"/>
              <p:cNvSpPr txBox="1">
                <a:spLocks noChangeArrowheads="1"/>
              </p:cNvSpPr>
              <p:nvPr/>
            </p:nvSpPr>
            <p:spPr bwMode="auto">
              <a:xfrm>
                <a:off x="3560" y="466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S</a:t>
                </a:r>
                <a:r>
                  <a:rPr lang="en-US" altLang="zh-CN" sz="2400" b="1" baseline="-25000">
                    <a:solidFill>
                      <a:srgbClr val="000000"/>
                    </a:solidFill>
                  </a:rPr>
                  <a:t>2</a:t>
                </a:r>
                <a:endParaRPr lang="en-US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410" name="Line 10"/>
              <p:cNvSpPr>
                <a:spLocks noChangeShapeType="1"/>
              </p:cNvSpPr>
              <p:nvPr/>
            </p:nvSpPr>
            <p:spPr bwMode="auto">
              <a:xfrm flipH="1">
                <a:off x="3515" y="663"/>
                <a:ext cx="9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5375" name="Text Box 11"/>
            <p:cNvSpPr txBox="1">
              <a:spLocks noChangeArrowheads="1"/>
            </p:cNvSpPr>
            <p:nvPr/>
          </p:nvSpPr>
          <p:spPr bwMode="auto">
            <a:xfrm>
              <a:off x="4144" y="73"/>
              <a:ext cx="2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2400" b="1" i="1">
                  <a:solidFill>
                    <a:srgbClr val="000000"/>
                  </a:solidFill>
                </a:rPr>
                <a:t>L</a:t>
              </a:r>
              <a:endParaRPr kumimoji="0" lang="en-US" altLang="zh-CN" sz="2400" b="1" i="1">
                <a:solidFill>
                  <a:srgbClr val="000000"/>
                </a:solidFill>
              </a:endParaRPr>
            </a:p>
          </p:txBody>
        </p:sp>
        <p:grpSp>
          <p:nvGrpSpPr>
            <p:cNvPr id="185376" name="Group 12"/>
            <p:cNvGrpSpPr/>
            <p:nvPr/>
          </p:nvGrpSpPr>
          <p:grpSpPr bwMode="auto">
            <a:xfrm>
              <a:off x="3628" y="361"/>
              <a:ext cx="1786" cy="1508"/>
              <a:chOff x="2682" y="709"/>
              <a:chExt cx="1786" cy="1508"/>
            </a:xfrm>
          </p:grpSpPr>
          <p:sp>
            <p:nvSpPr>
              <p:cNvPr id="185389" name="Rectangle 13"/>
              <p:cNvSpPr>
                <a:spLocks noChangeArrowheads="1"/>
              </p:cNvSpPr>
              <p:nvPr/>
            </p:nvSpPr>
            <p:spPr bwMode="auto">
              <a:xfrm>
                <a:off x="3942" y="709"/>
                <a:ext cx="117" cy="63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390" name="Line 14"/>
              <p:cNvSpPr>
                <a:spLocks noChangeShapeType="1"/>
              </p:cNvSpPr>
              <p:nvPr/>
            </p:nvSpPr>
            <p:spPr bwMode="auto">
              <a:xfrm>
                <a:off x="4059" y="1026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1" name="Line 15"/>
              <p:cNvSpPr>
                <a:spLocks noChangeShapeType="1"/>
              </p:cNvSpPr>
              <p:nvPr/>
            </p:nvSpPr>
            <p:spPr bwMode="auto">
              <a:xfrm>
                <a:off x="2880" y="1026"/>
                <a:ext cx="0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2" name="Line 16"/>
              <p:cNvSpPr>
                <a:spLocks noChangeShapeType="1"/>
              </p:cNvSpPr>
              <p:nvPr/>
            </p:nvSpPr>
            <p:spPr bwMode="auto">
              <a:xfrm>
                <a:off x="4468" y="1026"/>
                <a:ext cx="0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3" name="Line 17"/>
              <p:cNvSpPr>
                <a:spLocks noChangeShapeType="1"/>
              </p:cNvSpPr>
              <p:nvPr/>
            </p:nvSpPr>
            <p:spPr bwMode="auto">
              <a:xfrm>
                <a:off x="3328" y="179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4" name="Line 18"/>
              <p:cNvSpPr>
                <a:spLocks noChangeShapeType="1"/>
              </p:cNvSpPr>
              <p:nvPr/>
            </p:nvSpPr>
            <p:spPr bwMode="auto">
              <a:xfrm>
                <a:off x="3424" y="184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5" name="Rectangle 19"/>
              <p:cNvSpPr>
                <a:spLocks noChangeArrowheads="1"/>
              </p:cNvSpPr>
              <p:nvPr/>
            </p:nvSpPr>
            <p:spPr bwMode="auto">
              <a:xfrm>
                <a:off x="3787" y="1888"/>
                <a:ext cx="28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396" name="Line 20"/>
              <p:cNvSpPr>
                <a:spLocks noChangeShapeType="1"/>
              </p:cNvSpPr>
              <p:nvPr/>
            </p:nvSpPr>
            <p:spPr bwMode="auto">
              <a:xfrm>
                <a:off x="2880" y="1933"/>
                <a:ext cx="45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97" name="Text Box 21"/>
              <p:cNvSpPr txBox="1">
                <a:spLocks noChangeArrowheads="1"/>
              </p:cNvSpPr>
              <p:nvPr/>
            </p:nvSpPr>
            <p:spPr bwMode="auto">
              <a:xfrm>
                <a:off x="3884" y="1606"/>
                <a:ext cx="40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5398" name="Group 22"/>
              <p:cNvGrpSpPr/>
              <p:nvPr/>
            </p:nvGrpSpPr>
            <p:grpSpPr bwMode="auto">
              <a:xfrm>
                <a:off x="2682" y="1379"/>
                <a:ext cx="289" cy="327"/>
                <a:chOff x="2682" y="1379"/>
                <a:chExt cx="289" cy="327"/>
              </a:xfrm>
            </p:grpSpPr>
            <p:sp>
              <p:nvSpPr>
                <p:cNvPr id="185407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80" y="143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540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682" y="1379"/>
                  <a:ext cx="28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r>
                    <a:rPr lang="en-US" altLang="zh-CN" sz="2800" b="1" i="1">
                      <a:solidFill>
                        <a:srgbClr val="000000"/>
                      </a:solidFill>
                    </a:rPr>
                    <a:t>i</a:t>
                  </a:r>
                  <a:endParaRPr lang="en-US" altLang="zh-CN" sz="2800" b="1" i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5399" name="Text Box 25"/>
              <p:cNvSpPr txBox="1">
                <a:spLocks noChangeArrowheads="1"/>
              </p:cNvSpPr>
              <p:nvPr/>
            </p:nvSpPr>
            <p:spPr bwMode="auto">
              <a:xfrm>
                <a:off x="3515" y="1253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C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400" name="Text Box 26"/>
              <p:cNvSpPr txBox="1">
                <a:spLocks noChangeArrowheads="1"/>
              </p:cNvSpPr>
              <p:nvPr/>
            </p:nvSpPr>
            <p:spPr bwMode="auto">
              <a:xfrm>
                <a:off x="3878" y="709"/>
                <a:ext cx="195" cy="6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8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8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85401" name="Text Box 27"/>
              <p:cNvSpPr txBox="1">
                <a:spLocks noChangeArrowheads="1"/>
              </p:cNvSpPr>
              <p:nvPr/>
            </p:nvSpPr>
            <p:spPr bwMode="auto">
              <a:xfrm>
                <a:off x="3256" y="1890"/>
                <a:ext cx="2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2800" b="1" i="1">
                    <a:solidFill>
                      <a:srgbClr val="000000"/>
                    </a:solidFill>
                    <a:sym typeface="Symbol" panose="05050102010706020507" pitchFamily="18" charset="2"/>
                  </a:rPr>
                  <a:t></a:t>
                </a:r>
                <a:endParaRPr kumimoji="0" lang="en-US" altLang="zh-CN" sz="2800" b="1" i="1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85402" name="Line 28"/>
              <p:cNvSpPr>
                <a:spLocks noChangeShapeType="1"/>
              </p:cNvSpPr>
              <p:nvPr/>
            </p:nvSpPr>
            <p:spPr bwMode="auto">
              <a:xfrm>
                <a:off x="2880" y="1026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03" name="Line 29"/>
              <p:cNvSpPr>
                <a:spLocks noChangeShapeType="1"/>
              </p:cNvSpPr>
              <p:nvPr/>
            </p:nvSpPr>
            <p:spPr bwMode="auto">
              <a:xfrm>
                <a:off x="3424" y="1933"/>
                <a:ext cx="3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04" name="Line 30"/>
              <p:cNvSpPr>
                <a:spLocks noChangeShapeType="1"/>
              </p:cNvSpPr>
              <p:nvPr/>
            </p:nvSpPr>
            <p:spPr bwMode="auto">
              <a:xfrm>
                <a:off x="4059" y="1933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405" name="Rectangle 31"/>
              <p:cNvSpPr>
                <a:spLocks noChangeArrowheads="1"/>
              </p:cNvSpPr>
              <p:nvPr/>
            </p:nvSpPr>
            <p:spPr bwMode="auto">
              <a:xfrm>
                <a:off x="3295" y="709"/>
                <a:ext cx="117" cy="63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406" name="Text Box 32"/>
              <p:cNvSpPr txBox="1">
                <a:spLocks noChangeArrowheads="1"/>
              </p:cNvSpPr>
              <p:nvPr/>
            </p:nvSpPr>
            <p:spPr bwMode="auto">
              <a:xfrm>
                <a:off x="3288" y="725"/>
                <a:ext cx="188" cy="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5377" name="Oval 33" descr="宽下对角线"/>
            <p:cNvSpPr>
              <a:spLocks noChangeArrowheads="1"/>
            </p:cNvSpPr>
            <p:nvPr/>
          </p:nvSpPr>
          <p:spPr bwMode="auto">
            <a:xfrm>
              <a:off x="4189" y="315"/>
              <a:ext cx="136" cy="726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pattFill prst="wdDnDiag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5378" name="Group 34"/>
            <p:cNvGrpSpPr/>
            <p:nvPr/>
          </p:nvGrpSpPr>
          <p:grpSpPr bwMode="auto">
            <a:xfrm>
              <a:off x="3962" y="315"/>
              <a:ext cx="547" cy="711"/>
              <a:chOff x="1837" y="1026"/>
              <a:chExt cx="547" cy="711"/>
            </a:xfrm>
          </p:grpSpPr>
          <p:sp>
            <p:nvSpPr>
              <p:cNvPr id="185382" name="Arc 35"/>
              <p:cNvSpPr/>
              <p:nvPr/>
            </p:nvSpPr>
            <p:spPr bwMode="auto">
              <a:xfrm flipH="1" flipV="1">
                <a:off x="1837" y="1026"/>
                <a:ext cx="318" cy="711"/>
              </a:xfrm>
              <a:custGeom>
                <a:avLst/>
                <a:gdLst>
                  <a:gd name="T0" fmla="*/ 0 w 21600"/>
                  <a:gd name="T1" fmla="*/ 0 h 43200"/>
                  <a:gd name="T2" fmla="*/ 0 w 21600"/>
                  <a:gd name="T3" fmla="*/ 12 h 43200"/>
                  <a:gd name="T4" fmla="*/ 0 w 21600"/>
                  <a:gd name="T5" fmla="*/ 6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3" name="Arc 36"/>
              <p:cNvSpPr/>
              <p:nvPr/>
            </p:nvSpPr>
            <p:spPr bwMode="auto">
              <a:xfrm flipH="1" flipV="1">
                <a:off x="1906" y="1387"/>
                <a:ext cx="429" cy="274"/>
              </a:xfrm>
              <a:custGeom>
                <a:avLst/>
                <a:gdLst>
                  <a:gd name="T0" fmla="*/ 6 w 20378"/>
                  <a:gd name="T1" fmla="*/ 0 h 16606"/>
                  <a:gd name="T2" fmla="*/ 9 w 20378"/>
                  <a:gd name="T3" fmla="*/ 3 h 16606"/>
                  <a:gd name="T4" fmla="*/ 0 w 20378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6606" fill="none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</a:path>
                  <a:path w="20378" h="16606" stroke="0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4" name="Arc 37"/>
              <p:cNvSpPr/>
              <p:nvPr/>
            </p:nvSpPr>
            <p:spPr bwMode="auto">
              <a:xfrm flipH="1" flipV="1">
                <a:off x="1931" y="1387"/>
                <a:ext cx="429" cy="236"/>
              </a:xfrm>
              <a:custGeom>
                <a:avLst/>
                <a:gdLst>
                  <a:gd name="T0" fmla="*/ 7 w 20378"/>
                  <a:gd name="T1" fmla="*/ 0 h 14284"/>
                  <a:gd name="T2" fmla="*/ 9 w 20378"/>
                  <a:gd name="T3" fmla="*/ 2 h 14284"/>
                  <a:gd name="T4" fmla="*/ 0 w 20378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4284" fill="none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</a:path>
                  <a:path w="20378" h="14284" stroke="0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5" name="Arc 38"/>
              <p:cNvSpPr/>
              <p:nvPr/>
            </p:nvSpPr>
            <p:spPr bwMode="auto">
              <a:xfrm flipH="1" flipV="1">
                <a:off x="1952" y="1360"/>
                <a:ext cx="429" cy="217"/>
              </a:xfrm>
              <a:custGeom>
                <a:avLst/>
                <a:gdLst>
                  <a:gd name="T0" fmla="*/ 8 w 20378"/>
                  <a:gd name="T1" fmla="*/ 0 h 13157"/>
                  <a:gd name="T2" fmla="*/ 9 w 20378"/>
                  <a:gd name="T3" fmla="*/ 2 h 13157"/>
                  <a:gd name="T4" fmla="*/ 0 w 20378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3157" fill="none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</a:path>
                  <a:path w="20378" h="13157" stroke="0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6" name="Arc 39"/>
              <p:cNvSpPr/>
              <p:nvPr/>
            </p:nvSpPr>
            <p:spPr bwMode="auto">
              <a:xfrm rot="477185" flipH="1">
                <a:off x="1973" y="1115"/>
                <a:ext cx="372" cy="274"/>
              </a:xfrm>
              <a:custGeom>
                <a:avLst/>
                <a:gdLst>
                  <a:gd name="T0" fmla="*/ 6 w 17679"/>
                  <a:gd name="T1" fmla="*/ 0 h 16606"/>
                  <a:gd name="T2" fmla="*/ 8 w 17679"/>
                  <a:gd name="T3" fmla="*/ 1 h 16606"/>
                  <a:gd name="T4" fmla="*/ 0 w 17679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79" h="16606" fill="none" extrusionOk="0">
                    <a:moveTo>
                      <a:pt x="13813" y="-1"/>
                    </a:moveTo>
                    <a:cubicBezTo>
                      <a:pt x="15281" y="1221"/>
                      <a:pt x="16581" y="2632"/>
                      <a:pt x="17679" y="4195"/>
                    </a:cubicBezTo>
                  </a:path>
                  <a:path w="17679" h="16606" stroke="0" extrusionOk="0">
                    <a:moveTo>
                      <a:pt x="13813" y="-1"/>
                    </a:moveTo>
                    <a:cubicBezTo>
                      <a:pt x="15281" y="1221"/>
                      <a:pt x="16581" y="2632"/>
                      <a:pt x="17679" y="4195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7" name="Arc 40"/>
              <p:cNvSpPr/>
              <p:nvPr/>
            </p:nvSpPr>
            <p:spPr bwMode="auto">
              <a:xfrm rot="755685" flipH="1">
                <a:off x="1973" y="1099"/>
                <a:ext cx="411" cy="236"/>
              </a:xfrm>
              <a:custGeom>
                <a:avLst/>
                <a:gdLst>
                  <a:gd name="T0" fmla="*/ 7 w 19500"/>
                  <a:gd name="T1" fmla="*/ 0 h 14284"/>
                  <a:gd name="T2" fmla="*/ 9 w 19500"/>
                  <a:gd name="T3" fmla="*/ 1 h 14284"/>
                  <a:gd name="T4" fmla="*/ 0 w 19500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500" h="14284" fill="none" extrusionOk="0">
                    <a:moveTo>
                      <a:pt x="16202" y="0"/>
                    </a:moveTo>
                    <a:cubicBezTo>
                      <a:pt x="17528" y="1503"/>
                      <a:pt x="18638" y="3184"/>
                      <a:pt x="19500" y="4993"/>
                    </a:cubicBezTo>
                  </a:path>
                  <a:path w="19500" h="14284" stroke="0" extrusionOk="0">
                    <a:moveTo>
                      <a:pt x="16202" y="0"/>
                    </a:moveTo>
                    <a:cubicBezTo>
                      <a:pt x="17528" y="1503"/>
                      <a:pt x="18638" y="3184"/>
                      <a:pt x="19500" y="4993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388" name="Arc 41"/>
              <p:cNvSpPr/>
              <p:nvPr/>
            </p:nvSpPr>
            <p:spPr bwMode="auto">
              <a:xfrm rot="1258976" flipH="1">
                <a:off x="1978" y="1208"/>
                <a:ext cx="404" cy="217"/>
              </a:xfrm>
              <a:custGeom>
                <a:avLst/>
                <a:gdLst>
                  <a:gd name="T0" fmla="*/ 8 w 19172"/>
                  <a:gd name="T1" fmla="*/ 0 h 13157"/>
                  <a:gd name="T2" fmla="*/ 9 w 19172"/>
                  <a:gd name="T3" fmla="*/ 1 h 13157"/>
                  <a:gd name="T4" fmla="*/ 0 w 19172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172" h="13157" fill="none" extrusionOk="0">
                    <a:moveTo>
                      <a:pt x="17130" y="0"/>
                    </a:moveTo>
                    <a:cubicBezTo>
                      <a:pt x="17904" y="1007"/>
                      <a:pt x="18587" y="2080"/>
                      <a:pt x="19172" y="3207"/>
                    </a:cubicBezTo>
                  </a:path>
                  <a:path w="19172" h="13157" stroke="0" extrusionOk="0">
                    <a:moveTo>
                      <a:pt x="17130" y="0"/>
                    </a:moveTo>
                    <a:cubicBezTo>
                      <a:pt x="17904" y="1007"/>
                      <a:pt x="18587" y="2080"/>
                      <a:pt x="19172" y="3207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5379" name="Group 42"/>
            <p:cNvGrpSpPr/>
            <p:nvPr/>
          </p:nvGrpSpPr>
          <p:grpSpPr bwMode="auto">
            <a:xfrm>
              <a:off x="3735" y="270"/>
              <a:ext cx="363" cy="288"/>
              <a:chOff x="2744" y="618"/>
              <a:chExt cx="363" cy="288"/>
            </a:xfrm>
          </p:grpSpPr>
          <p:sp>
            <p:nvSpPr>
              <p:cNvPr id="185380" name="Text Box 43"/>
              <p:cNvSpPr txBox="1">
                <a:spLocks noChangeArrowheads="1"/>
              </p:cNvSpPr>
              <p:nvPr/>
            </p:nvSpPr>
            <p:spPr bwMode="auto">
              <a:xfrm>
                <a:off x="2744" y="618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S</a:t>
                </a:r>
                <a:r>
                  <a:rPr lang="en-US" altLang="zh-CN" sz="2400" b="1" baseline="-25000">
                    <a:solidFill>
                      <a:srgbClr val="000000"/>
                    </a:solidFill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5381" name="Line 44"/>
              <p:cNvSpPr>
                <a:spLocks noChangeShapeType="1"/>
              </p:cNvSpPr>
              <p:nvPr/>
            </p:nvSpPr>
            <p:spPr bwMode="auto">
              <a:xfrm>
                <a:off x="2971" y="799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1401901" name="Object 45"/>
          <p:cNvGraphicFramePr>
            <a:graphicFrameLocks noChangeAspect="1"/>
          </p:cNvGraphicFramePr>
          <p:nvPr/>
        </p:nvGraphicFramePr>
        <p:xfrm>
          <a:off x="404590" y="847725"/>
          <a:ext cx="193516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2" name="公式" r:id="rId1" imgW="926465" imgH="444500" progId="Equation.3">
                  <p:embed/>
                </p:oleObj>
              </mc:Choice>
              <mc:Fallback>
                <p:oleObj name="公式" r:id="rId1" imgW="926465" imgH="444500" progId="Equation.3">
                  <p:embed/>
                  <p:pic>
                    <p:nvPicPr>
                      <p:cNvPr id="0" name="图片 36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590" y="847725"/>
                        <a:ext cx="1935162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1902" name="Object 46"/>
          <p:cNvGraphicFramePr>
            <a:graphicFrameLocks noChangeAspect="1"/>
          </p:cNvGraphicFramePr>
          <p:nvPr/>
        </p:nvGraphicFramePr>
        <p:xfrm>
          <a:off x="395288" y="2600325"/>
          <a:ext cx="193516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3" name="公式" r:id="rId3" imgW="926465" imgH="444500" progId="Equation.3">
                  <p:embed/>
                </p:oleObj>
              </mc:Choice>
              <mc:Fallback>
                <p:oleObj name="公式" r:id="rId3" imgW="926465" imgH="444500" progId="Equation.3">
                  <p:embed/>
                  <p:pic>
                    <p:nvPicPr>
                      <p:cNvPr id="0" name="图片 36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00325"/>
                        <a:ext cx="1935162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1903" name="Object 47"/>
          <p:cNvGraphicFramePr>
            <a:graphicFrameLocks noChangeAspect="1"/>
          </p:cNvGraphicFramePr>
          <p:nvPr/>
        </p:nvGraphicFramePr>
        <p:xfrm>
          <a:off x="2339752" y="2565400"/>
          <a:ext cx="19351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4" name="公式" r:id="rId5" imgW="926465" imgH="444500" progId="Equation.3">
                  <p:embed/>
                </p:oleObj>
              </mc:Choice>
              <mc:Fallback>
                <p:oleObj name="公式" r:id="rId5" imgW="926465" imgH="444500" progId="Equation.3">
                  <p:embed/>
                  <p:pic>
                    <p:nvPicPr>
                      <p:cNvPr id="0" name="图片 369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565400"/>
                        <a:ext cx="193516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1904" name="Object 48"/>
          <p:cNvGraphicFramePr>
            <a:graphicFrameLocks noChangeAspect="1"/>
          </p:cNvGraphicFramePr>
          <p:nvPr/>
        </p:nvGraphicFramePr>
        <p:xfrm>
          <a:off x="4283968" y="2528888"/>
          <a:ext cx="172243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5" name="公式" r:id="rId7" imgW="825500" imgH="457200" progId="Equation.3">
                  <p:embed/>
                </p:oleObj>
              </mc:Choice>
              <mc:Fallback>
                <p:oleObj name="公式" r:id="rId7" imgW="825500" imgH="457200" progId="Equation.3">
                  <p:embed/>
                  <p:pic>
                    <p:nvPicPr>
                      <p:cNvPr id="0" name="图片 369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528888"/>
                        <a:ext cx="172243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1905" name="Object 49"/>
          <p:cNvGraphicFramePr>
            <a:graphicFrameLocks noChangeAspect="1"/>
          </p:cNvGraphicFramePr>
          <p:nvPr/>
        </p:nvGraphicFramePr>
        <p:xfrm>
          <a:off x="405408" y="3789040"/>
          <a:ext cx="2438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6" name="公式" r:id="rId9" imgW="1168400" imgH="457200" progId="Equation.3">
                  <p:embed/>
                </p:oleObj>
              </mc:Choice>
              <mc:Fallback>
                <p:oleObj name="公式" r:id="rId9" imgW="1168400" imgH="457200" progId="Equation.3">
                  <p:embed/>
                  <p:pic>
                    <p:nvPicPr>
                      <p:cNvPr id="0" name="图片 369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08" y="3789040"/>
                        <a:ext cx="2438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06" name="Rectangle 50"/>
          <p:cNvSpPr>
            <a:spLocks noChangeArrowheads="1"/>
          </p:cNvSpPr>
          <p:nvPr/>
        </p:nvSpPr>
        <p:spPr bwMode="auto">
          <a:xfrm>
            <a:off x="1224955" y="3789040"/>
            <a:ext cx="466725" cy="8636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1907" name="Object 51"/>
          <p:cNvGraphicFramePr>
            <a:graphicFrameLocks noChangeAspect="1"/>
          </p:cNvGraphicFramePr>
          <p:nvPr/>
        </p:nvGraphicFramePr>
        <p:xfrm>
          <a:off x="3059832" y="3813943"/>
          <a:ext cx="119221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7" name="公式" r:id="rId11" imgW="571500" imgH="419100" progId="Equation.3">
                  <p:embed/>
                </p:oleObj>
              </mc:Choice>
              <mc:Fallback>
                <p:oleObj name="公式" r:id="rId11" imgW="571500" imgH="419100" progId="Equation.3">
                  <p:embed/>
                  <p:pic>
                    <p:nvPicPr>
                      <p:cNvPr id="0" name="图片 369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813943"/>
                        <a:ext cx="119221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08" name="Text Box 52"/>
          <p:cNvSpPr txBox="1">
            <a:spLocks noChangeArrowheads="1"/>
          </p:cNvSpPr>
          <p:nvPr/>
        </p:nvSpPr>
        <p:spPr bwMode="auto">
          <a:xfrm>
            <a:off x="4499992" y="4023939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位移电流密度</a:t>
            </a:r>
            <a:endParaRPr lang="zh-CN" altLang="en-US" sz="2800" b="1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01909" name="Object 53"/>
          <p:cNvGraphicFramePr>
            <a:graphicFrameLocks noChangeAspect="1"/>
          </p:cNvGraphicFramePr>
          <p:nvPr/>
        </p:nvGraphicFramePr>
        <p:xfrm>
          <a:off x="3072060" y="4707086"/>
          <a:ext cx="19319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8" name="公式" r:id="rId13" imgW="927100" imgH="457200" progId="Equation.3">
                  <p:embed/>
                </p:oleObj>
              </mc:Choice>
              <mc:Fallback>
                <p:oleObj name="公式" r:id="rId13" imgW="927100" imgH="457200" progId="Equation.3">
                  <p:embed/>
                  <p:pic>
                    <p:nvPicPr>
                      <p:cNvPr id="0" name="图片 369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060" y="4707086"/>
                        <a:ext cx="1931988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10" name="Text Box 54"/>
          <p:cNvSpPr txBox="1">
            <a:spLocks noChangeArrowheads="1"/>
          </p:cNvSpPr>
          <p:nvPr/>
        </p:nvSpPr>
        <p:spPr bwMode="auto">
          <a:xfrm>
            <a:off x="5235575" y="4867423"/>
            <a:ext cx="2936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位移电流</a:t>
            </a:r>
            <a:endParaRPr lang="zh-CN" altLang="en-US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01911" name="Object 55"/>
          <p:cNvGraphicFramePr>
            <a:graphicFrameLocks noChangeAspect="1"/>
          </p:cNvGraphicFramePr>
          <p:nvPr/>
        </p:nvGraphicFramePr>
        <p:xfrm>
          <a:off x="468313" y="5696098"/>
          <a:ext cx="15636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9" name="公式" r:id="rId15" imgW="748665" imgH="266700" progId="Equation.3">
                  <p:embed/>
                </p:oleObj>
              </mc:Choice>
              <mc:Fallback>
                <p:oleObj name="公式" r:id="rId15" imgW="748665" imgH="266700" progId="Equation.3">
                  <p:embed/>
                  <p:pic>
                    <p:nvPicPr>
                      <p:cNvPr id="0" name="图片 369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696098"/>
                        <a:ext cx="156368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12" name="Text Box 56"/>
          <p:cNvSpPr txBox="1">
            <a:spLocks noChangeArrowheads="1"/>
          </p:cNvSpPr>
          <p:nvPr/>
        </p:nvSpPr>
        <p:spPr bwMode="auto">
          <a:xfrm>
            <a:off x="2067173" y="5680223"/>
            <a:ext cx="2936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ea typeface="黑体" panose="02010609060101010101" pitchFamily="49" charset="-122"/>
              </a:rPr>
              <a:t>全电流密度</a:t>
            </a:r>
            <a:endParaRPr lang="zh-CN" altLang="en-US" sz="2800" b="1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01913" name="Object 57"/>
          <p:cNvGraphicFramePr>
            <a:graphicFrameLocks noChangeAspect="1"/>
          </p:cNvGraphicFramePr>
          <p:nvPr/>
        </p:nvGraphicFramePr>
        <p:xfrm>
          <a:off x="4392613" y="5659586"/>
          <a:ext cx="16700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0" name="公式" r:id="rId17" imgW="799465" imgH="381000" progId="Equation.3">
                  <p:embed/>
                </p:oleObj>
              </mc:Choice>
              <mc:Fallback>
                <p:oleObj name="公式" r:id="rId17" imgW="799465" imgH="381000" progId="Equation.3">
                  <p:embed/>
                  <p:pic>
                    <p:nvPicPr>
                      <p:cNvPr id="0" name="图片 369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5659586"/>
                        <a:ext cx="16700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14" name="Text Box 58"/>
          <p:cNvSpPr txBox="1">
            <a:spLocks noChangeArrowheads="1"/>
          </p:cNvSpPr>
          <p:nvPr/>
        </p:nvSpPr>
        <p:spPr bwMode="auto">
          <a:xfrm>
            <a:off x="6207125" y="5657998"/>
            <a:ext cx="2252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全电流连续</a:t>
            </a:r>
            <a:endParaRPr lang="zh-CN" altLang="en-US" sz="28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01915" name="Object 59"/>
          <p:cNvGraphicFramePr>
            <a:graphicFrameLocks noChangeAspect="1"/>
          </p:cNvGraphicFramePr>
          <p:nvPr/>
        </p:nvGraphicFramePr>
        <p:xfrm>
          <a:off x="3456186" y="1934542"/>
          <a:ext cx="5397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1" name="公式" r:id="rId19" imgW="254000" imgH="165100" progId="Equation.3">
                  <p:embed/>
                </p:oleObj>
              </mc:Choice>
              <mc:Fallback>
                <p:oleObj name="公式" r:id="rId19" imgW="254000" imgH="165100" progId="Equation.3">
                  <p:embed/>
                  <p:pic>
                    <p:nvPicPr>
                      <p:cNvPr id="0" name="图片 369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186" y="1934542"/>
                        <a:ext cx="53975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1916" name="Group 60"/>
          <p:cNvGrpSpPr/>
          <p:nvPr/>
        </p:nvGrpSpPr>
        <p:grpSpPr bwMode="auto">
          <a:xfrm>
            <a:off x="578817" y="1817762"/>
            <a:ext cx="2913063" cy="819150"/>
            <a:chOff x="272" y="1139"/>
            <a:chExt cx="1835" cy="516"/>
          </a:xfrm>
        </p:grpSpPr>
        <p:graphicFrame>
          <p:nvGraphicFramePr>
            <p:cNvPr id="185370" name="Object 61"/>
            <p:cNvGraphicFramePr>
              <a:graphicFrameLocks noChangeAspect="1"/>
            </p:cNvGraphicFramePr>
            <p:nvPr/>
          </p:nvGraphicFramePr>
          <p:xfrm>
            <a:off x="272" y="1139"/>
            <a:ext cx="1835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62" name="Equation" r:id="rId21" imgW="3086100" imgH="787400" progId="Equation.DSMT4">
                    <p:embed/>
                  </p:oleObj>
                </mc:Choice>
                <mc:Fallback>
                  <p:oleObj name="Equation" r:id="rId21" imgW="3086100" imgH="787400" progId="Equation.DSMT4">
                    <p:embed/>
                    <p:pic>
                      <p:nvPicPr>
                        <p:cNvPr id="0" name="图片 369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1139"/>
                          <a:ext cx="1835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371" name="Text Box 62"/>
            <p:cNvSpPr txBox="1">
              <a:spLocks noChangeArrowheads="1"/>
            </p:cNvSpPr>
            <p:nvPr/>
          </p:nvSpPr>
          <p:spPr bwMode="auto">
            <a:xfrm>
              <a:off x="1787" y="1424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</a:rPr>
                <a:t>内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185372" name="Oval 62"/>
            <p:cNvSpPr>
              <a:spLocks noChangeArrowheads="1"/>
            </p:cNvSpPr>
            <p:nvPr/>
          </p:nvSpPr>
          <p:spPr bwMode="auto">
            <a:xfrm>
              <a:off x="792" y="1281"/>
              <a:ext cx="99" cy="9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altLang="zh-CN" sz="2800">
                <a:solidFill>
                  <a:srgbClr val="000000"/>
                </a:solidFill>
              </a:endParaRPr>
            </a:p>
          </p:txBody>
        </p:sp>
      </p:grpSp>
      <p:sp>
        <p:nvSpPr>
          <p:cNvPr id="1401920" name="Text Box 64"/>
          <p:cNvSpPr txBox="1">
            <a:spLocks noChangeArrowheads="1"/>
          </p:cNvSpPr>
          <p:nvPr/>
        </p:nvSpPr>
        <p:spPr bwMode="auto">
          <a:xfrm>
            <a:off x="2452688" y="825500"/>
            <a:ext cx="32972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电流密度方向：</a:t>
            </a:r>
            <a:endParaRPr lang="zh-CN" altLang="en-US" sz="2800" b="1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流出</a:t>
            </a: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zh-CN" altLang="en-US" sz="2800" b="1">
                <a:solidFill>
                  <a:srgbClr val="000000"/>
                </a:solidFill>
              </a:rPr>
              <a:t>面为正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85364" name="Text Box 65"/>
          <p:cNvSpPr txBox="1">
            <a:spLocks noChangeArrowheads="1"/>
          </p:cNvSpPr>
          <p:nvPr/>
        </p:nvSpPr>
        <p:spPr bwMode="auto">
          <a:xfrm>
            <a:off x="287338" y="245592"/>
            <a:ext cx="4773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黑体" panose="02010609060101010101" pitchFamily="49" charset="-122"/>
              </a:rPr>
              <a:t>对于闭合曲面：</a:t>
            </a:r>
            <a:r>
              <a:rPr lang="en-US" altLang="zh-CN" sz="2800" b="1" i="1" dirty="0">
                <a:solidFill>
                  <a:srgbClr val="0000FF"/>
                </a:solidFill>
              </a:rPr>
              <a:t>S = S</a:t>
            </a:r>
            <a:r>
              <a:rPr lang="en-US" altLang="zh-CN" sz="2800" b="1" i="1" baseline="-25000" dirty="0">
                <a:solidFill>
                  <a:srgbClr val="0000FF"/>
                </a:solidFill>
              </a:rPr>
              <a:t>1</a:t>
            </a:r>
            <a:r>
              <a:rPr lang="en-US" altLang="zh-CN" sz="2800" b="1" i="1" dirty="0">
                <a:solidFill>
                  <a:srgbClr val="0000FF"/>
                </a:solidFill>
              </a:rPr>
              <a:t>+ S</a:t>
            </a:r>
            <a:r>
              <a:rPr lang="en-US" altLang="zh-CN" sz="2800" b="1" i="1" baseline="-25000" dirty="0">
                <a:solidFill>
                  <a:srgbClr val="0000FF"/>
                </a:solidFill>
              </a:rPr>
              <a:t>2</a:t>
            </a:r>
            <a:endParaRPr lang="en-US" altLang="zh-CN" sz="2800" b="1" i="1" dirty="0">
              <a:solidFill>
                <a:srgbClr val="0000FF"/>
              </a:solidFill>
            </a:endParaRPr>
          </a:p>
        </p:txBody>
      </p:sp>
      <p:grpSp>
        <p:nvGrpSpPr>
          <p:cNvPr id="1401927" name="Group 71"/>
          <p:cNvGrpSpPr/>
          <p:nvPr/>
        </p:nvGrpSpPr>
        <p:grpSpPr bwMode="auto">
          <a:xfrm>
            <a:off x="5754688" y="3141663"/>
            <a:ext cx="3246437" cy="793750"/>
            <a:chOff x="3625" y="1979"/>
            <a:chExt cx="2045" cy="500"/>
          </a:xfrm>
        </p:grpSpPr>
        <p:grpSp>
          <p:nvGrpSpPr>
            <p:cNvPr id="185366" name="Group 68"/>
            <p:cNvGrpSpPr/>
            <p:nvPr/>
          </p:nvGrpSpPr>
          <p:grpSpPr bwMode="auto">
            <a:xfrm>
              <a:off x="3625" y="1979"/>
              <a:ext cx="2027" cy="500"/>
              <a:chOff x="3625" y="1979"/>
              <a:chExt cx="2027" cy="500"/>
            </a:xfrm>
          </p:grpSpPr>
          <p:graphicFrame>
            <p:nvGraphicFramePr>
              <p:cNvPr id="185368" name="Object 66"/>
              <p:cNvGraphicFramePr>
                <a:graphicFrameLocks noChangeAspect="1"/>
              </p:cNvGraphicFramePr>
              <p:nvPr/>
            </p:nvGraphicFramePr>
            <p:xfrm>
              <a:off x="4717" y="1979"/>
              <a:ext cx="935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63" name="公式" r:id="rId23" imgW="711200" imgH="381000" progId="Equation.3">
                      <p:embed/>
                    </p:oleObj>
                  </mc:Choice>
                  <mc:Fallback>
                    <p:oleObj name="公式" r:id="rId23" imgW="711200" imgH="381000" progId="Equation.3">
                      <p:embed/>
                      <p:pic>
                        <p:nvPicPr>
                          <p:cNvPr id="0" name="图片 369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7" y="1979"/>
                            <a:ext cx="935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5369" name="Text Box 67"/>
              <p:cNvSpPr txBox="1">
                <a:spLocks noChangeArrowheads="1"/>
              </p:cNvSpPr>
              <p:nvPr/>
            </p:nvSpPr>
            <p:spPr bwMode="auto">
              <a:xfrm>
                <a:off x="3625" y="1991"/>
                <a:ext cx="119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b="1">
                    <a:solidFill>
                      <a:srgbClr val="800000"/>
                    </a:solidFill>
                    <a:ea typeface="黑体" panose="02010609060101010101" pitchFamily="49" charset="-122"/>
                  </a:rPr>
                  <a:t>稳恒电流：</a:t>
                </a:r>
                <a:endParaRPr lang="zh-CN" altLang="en-US" sz="2800" b="1">
                  <a:solidFill>
                    <a:srgbClr val="800000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5367" name="Rectangle 69"/>
            <p:cNvSpPr>
              <a:spLocks noChangeArrowheads="1"/>
            </p:cNvSpPr>
            <p:nvPr/>
          </p:nvSpPr>
          <p:spPr bwMode="auto">
            <a:xfrm>
              <a:off x="3628" y="1979"/>
              <a:ext cx="2042" cy="49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0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0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0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0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0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0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0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0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0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0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0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0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0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0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0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0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1906" grpId="0" animBg="1"/>
      <p:bldP spid="1401908" grpId="0"/>
      <p:bldP spid="1401910" grpId="0"/>
      <p:bldP spid="1401912" grpId="0"/>
      <p:bldP spid="1401914" grpId="0"/>
      <p:bldP spid="14019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ChangeArrowheads="1"/>
          </p:cNvSpPr>
          <p:nvPr/>
        </p:nvSpPr>
        <p:spPr bwMode="auto">
          <a:xfrm>
            <a:off x="4319588" y="476250"/>
            <a:ext cx="4306887" cy="20828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2883" name="Text Box 3"/>
          <p:cNvSpPr txBox="1">
            <a:spLocks noChangeArrowheads="1"/>
          </p:cNvSpPr>
          <p:nvPr/>
        </p:nvSpPr>
        <p:spPr bwMode="auto">
          <a:xfrm>
            <a:off x="5380038" y="404813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1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sp>
        <p:nvSpPr>
          <p:cNvPr id="1402884" name="Text Box 4"/>
          <p:cNvSpPr txBox="1">
            <a:spLocks noChangeArrowheads="1"/>
          </p:cNvSpPr>
          <p:nvPr/>
        </p:nvSpPr>
        <p:spPr bwMode="auto">
          <a:xfrm>
            <a:off x="5973763" y="427038"/>
            <a:ext cx="50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2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grpSp>
        <p:nvGrpSpPr>
          <p:cNvPr id="1402885" name="Group 5"/>
          <p:cNvGrpSpPr/>
          <p:nvPr/>
        </p:nvGrpSpPr>
        <p:grpSpPr bwMode="auto">
          <a:xfrm>
            <a:off x="4437063" y="844550"/>
            <a:ext cx="4049712" cy="1481138"/>
            <a:chOff x="859" y="710"/>
            <a:chExt cx="2551" cy="933"/>
          </a:xfrm>
        </p:grpSpPr>
        <p:sp>
          <p:nvSpPr>
            <p:cNvPr id="186403" name="Line 6"/>
            <p:cNvSpPr>
              <a:spLocks noChangeShapeType="1"/>
            </p:cNvSpPr>
            <p:nvPr/>
          </p:nvSpPr>
          <p:spPr bwMode="auto">
            <a:xfrm>
              <a:off x="2064" y="932"/>
              <a:ext cx="163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6404" name="Group 7"/>
            <p:cNvGrpSpPr/>
            <p:nvPr/>
          </p:nvGrpSpPr>
          <p:grpSpPr bwMode="auto">
            <a:xfrm>
              <a:off x="859" y="772"/>
              <a:ext cx="972" cy="871"/>
              <a:chOff x="615" y="1320"/>
              <a:chExt cx="972" cy="871"/>
            </a:xfrm>
          </p:grpSpPr>
          <p:sp>
            <p:nvSpPr>
              <p:cNvPr id="186428" name="Rectangle 8"/>
              <p:cNvSpPr>
                <a:spLocks noChangeArrowheads="1"/>
              </p:cNvSpPr>
              <p:nvPr/>
            </p:nvSpPr>
            <p:spPr bwMode="auto">
              <a:xfrm>
                <a:off x="1214" y="1320"/>
                <a:ext cx="358" cy="8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9" name="Line 9"/>
              <p:cNvSpPr>
                <a:spLocks noChangeShapeType="1"/>
              </p:cNvSpPr>
              <p:nvPr/>
            </p:nvSpPr>
            <p:spPr bwMode="auto">
              <a:xfrm>
                <a:off x="772" y="1648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30" name="Line 10"/>
              <p:cNvSpPr>
                <a:spLocks noChangeShapeType="1"/>
              </p:cNvSpPr>
              <p:nvPr/>
            </p:nvSpPr>
            <p:spPr bwMode="auto">
              <a:xfrm>
                <a:off x="772" y="1827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31" name="Rectangle 11"/>
              <p:cNvSpPr>
                <a:spLocks noChangeArrowheads="1"/>
              </p:cNvSpPr>
              <p:nvPr/>
            </p:nvSpPr>
            <p:spPr bwMode="auto">
              <a:xfrm>
                <a:off x="774" y="1659"/>
                <a:ext cx="493" cy="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2" name="Text Box 12"/>
              <p:cNvSpPr txBox="1">
                <a:spLocks noChangeArrowheads="1"/>
              </p:cNvSpPr>
              <p:nvPr/>
            </p:nvSpPr>
            <p:spPr bwMode="auto">
              <a:xfrm>
                <a:off x="615" y="1395"/>
                <a:ext cx="51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i="1">
                    <a:solidFill>
                      <a:srgbClr val="FF3300"/>
                    </a:solidFill>
                  </a:rPr>
                  <a:t>i</a:t>
                </a:r>
                <a:endParaRPr lang="en-US" altLang="zh-CN" b="1" i="1">
                  <a:solidFill>
                    <a:srgbClr val="FF3300"/>
                  </a:solidFill>
                </a:endParaRPr>
              </a:p>
            </p:txBody>
          </p:sp>
          <p:grpSp>
            <p:nvGrpSpPr>
              <p:cNvPr id="186433" name="Group 13"/>
              <p:cNvGrpSpPr/>
              <p:nvPr/>
            </p:nvGrpSpPr>
            <p:grpSpPr bwMode="auto">
              <a:xfrm>
                <a:off x="940" y="1453"/>
                <a:ext cx="565" cy="565"/>
                <a:chOff x="520" y="1453"/>
                <a:chExt cx="565" cy="565"/>
              </a:xfrm>
            </p:grpSpPr>
            <p:grpSp>
              <p:nvGrpSpPr>
                <p:cNvPr id="186438" name="Group 14"/>
                <p:cNvGrpSpPr/>
                <p:nvPr/>
              </p:nvGrpSpPr>
              <p:grpSpPr bwMode="auto">
                <a:xfrm>
                  <a:off x="522" y="1453"/>
                  <a:ext cx="556" cy="229"/>
                  <a:chOff x="1313" y="1911"/>
                  <a:chExt cx="556" cy="229"/>
                </a:xfrm>
              </p:grpSpPr>
              <p:sp>
                <p:nvSpPr>
                  <p:cNvPr id="18644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689" y="1911"/>
                    <a:ext cx="16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9900"/>
                    </a:solidFill>
                    <a:rou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86445" name="Freeform 16"/>
                  <p:cNvSpPr/>
                  <p:nvPr/>
                </p:nvSpPr>
                <p:spPr bwMode="auto">
                  <a:xfrm>
                    <a:off x="1313" y="1912"/>
                    <a:ext cx="556" cy="228"/>
                  </a:xfrm>
                  <a:custGeom>
                    <a:avLst/>
                    <a:gdLst>
                      <a:gd name="T0" fmla="*/ 0 w 1673"/>
                      <a:gd name="T1" fmla="*/ 62 h 836"/>
                      <a:gd name="T2" fmla="*/ 89 w 1673"/>
                      <a:gd name="T3" fmla="*/ 62 h 836"/>
                      <a:gd name="T4" fmla="*/ 99 w 1673"/>
                      <a:gd name="T5" fmla="*/ 60 h 836"/>
                      <a:gd name="T6" fmla="*/ 109 w 1673"/>
                      <a:gd name="T7" fmla="*/ 49 h 836"/>
                      <a:gd name="T8" fmla="*/ 109 w 1673"/>
                      <a:gd name="T9" fmla="*/ 13 h 836"/>
                      <a:gd name="T10" fmla="*/ 112 w 1673"/>
                      <a:gd name="T11" fmla="*/ 5 h 836"/>
                      <a:gd name="T12" fmla="*/ 122 w 1673"/>
                      <a:gd name="T13" fmla="*/ 0 h 836"/>
                      <a:gd name="T14" fmla="*/ 185 w 1673"/>
                      <a:gd name="T15" fmla="*/ 0 h 8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673" h="836">
                        <a:moveTo>
                          <a:pt x="0" y="836"/>
                        </a:moveTo>
                        <a:lnTo>
                          <a:pt x="805" y="836"/>
                        </a:lnTo>
                        <a:lnTo>
                          <a:pt x="900" y="804"/>
                        </a:lnTo>
                        <a:lnTo>
                          <a:pt x="986" y="662"/>
                        </a:lnTo>
                        <a:lnTo>
                          <a:pt x="986" y="173"/>
                        </a:lnTo>
                        <a:lnTo>
                          <a:pt x="1010" y="63"/>
                        </a:lnTo>
                        <a:lnTo>
                          <a:pt x="1105" y="0"/>
                        </a:lnTo>
                        <a:lnTo>
                          <a:pt x="1673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FF6600"/>
                    </a:solidFill>
                    <a:round/>
                    <a:headEnd type="none" w="med" len="med"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6439" name="Group 17"/>
                <p:cNvGrpSpPr/>
                <p:nvPr/>
              </p:nvGrpSpPr>
              <p:grpSpPr bwMode="auto">
                <a:xfrm flipV="1">
                  <a:off x="529" y="1789"/>
                  <a:ext cx="556" cy="229"/>
                  <a:chOff x="1313" y="1911"/>
                  <a:chExt cx="556" cy="229"/>
                </a:xfrm>
              </p:grpSpPr>
              <p:sp>
                <p:nvSpPr>
                  <p:cNvPr id="18644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689" y="1911"/>
                    <a:ext cx="16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9900"/>
                    </a:solidFill>
                    <a:rou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186443" name="Freeform 19"/>
                  <p:cNvSpPr/>
                  <p:nvPr/>
                </p:nvSpPr>
                <p:spPr bwMode="auto">
                  <a:xfrm>
                    <a:off x="1313" y="1912"/>
                    <a:ext cx="556" cy="228"/>
                  </a:xfrm>
                  <a:custGeom>
                    <a:avLst/>
                    <a:gdLst>
                      <a:gd name="T0" fmla="*/ 0 w 1673"/>
                      <a:gd name="T1" fmla="*/ 62 h 836"/>
                      <a:gd name="T2" fmla="*/ 89 w 1673"/>
                      <a:gd name="T3" fmla="*/ 62 h 836"/>
                      <a:gd name="T4" fmla="*/ 99 w 1673"/>
                      <a:gd name="T5" fmla="*/ 60 h 836"/>
                      <a:gd name="T6" fmla="*/ 109 w 1673"/>
                      <a:gd name="T7" fmla="*/ 49 h 836"/>
                      <a:gd name="T8" fmla="*/ 109 w 1673"/>
                      <a:gd name="T9" fmla="*/ 13 h 836"/>
                      <a:gd name="T10" fmla="*/ 112 w 1673"/>
                      <a:gd name="T11" fmla="*/ 5 h 836"/>
                      <a:gd name="T12" fmla="*/ 122 w 1673"/>
                      <a:gd name="T13" fmla="*/ 0 h 836"/>
                      <a:gd name="T14" fmla="*/ 185 w 1673"/>
                      <a:gd name="T15" fmla="*/ 0 h 8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673" h="836">
                        <a:moveTo>
                          <a:pt x="0" y="836"/>
                        </a:moveTo>
                        <a:lnTo>
                          <a:pt x="805" y="836"/>
                        </a:lnTo>
                        <a:lnTo>
                          <a:pt x="900" y="804"/>
                        </a:lnTo>
                        <a:lnTo>
                          <a:pt x="986" y="662"/>
                        </a:lnTo>
                        <a:lnTo>
                          <a:pt x="986" y="173"/>
                        </a:lnTo>
                        <a:lnTo>
                          <a:pt x="1010" y="63"/>
                        </a:lnTo>
                        <a:lnTo>
                          <a:pt x="1105" y="0"/>
                        </a:lnTo>
                        <a:lnTo>
                          <a:pt x="1673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FF6600"/>
                    </a:solidFill>
                    <a:round/>
                    <a:headEnd type="none" w="med" len="med"/>
                    <a:tailEnd type="non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86440" name="Line 20"/>
                <p:cNvSpPr>
                  <a:spLocks noChangeShapeType="1"/>
                </p:cNvSpPr>
                <p:nvPr/>
              </p:nvSpPr>
              <p:spPr bwMode="auto">
                <a:xfrm>
                  <a:off x="520" y="1743"/>
                  <a:ext cx="551" cy="0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6441" name="Line 21"/>
                <p:cNvSpPr>
                  <a:spLocks noChangeShapeType="1"/>
                </p:cNvSpPr>
                <p:nvPr/>
              </p:nvSpPr>
              <p:spPr bwMode="auto">
                <a:xfrm>
                  <a:off x="867" y="1738"/>
                  <a:ext cx="168" cy="0"/>
                </a:xfrm>
                <a:prstGeom prst="line">
                  <a:avLst/>
                </a:prstGeom>
                <a:noFill/>
                <a:ln w="38100">
                  <a:solidFill>
                    <a:srgbClr val="FF6600"/>
                  </a:solidFill>
                  <a:rou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86434" name="Oval 22"/>
              <p:cNvSpPr>
                <a:spLocks noChangeArrowheads="1"/>
              </p:cNvSpPr>
              <p:nvPr/>
            </p:nvSpPr>
            <p:spPr bwMode="auto">
              <a:xfrm>
                <a:off x="1433" y="1368"/>
                <a:ext cx="146" cy="15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>
                    <a:solidFill>
                      <a:srgbClr val="FFFFFF"/>
                    </a:solidFill>
                  </a:rPr>
                  <a:t>+</a:t>
                </a:r>
                <a:endParaRPr lang="en-US" altLang="zh-CN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6435" name="Oval 23"/>
              <p:cNvSpPr>
                <a:spLocks noChangeArrowheads="1"/>
              </p:cNvSpPr>
              <p:nvPr/>
            </p:nvSpPr>
            <p:spPr bwMode="auto">
              <a:xfrm>
                <a:off x="1434" y="1639"/>
                <a:ext cx="146" cy="15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>
                    <a:solidFill>
                      <a:srgbClr val="FFFFFF"/>
                    </a:solidFill>
                  </a:rPr>
                  <a:t>+</a:t>
                </a:r>
                <a:endParaRPr lang="en-US" altLang="zh-CN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6436" name="Oval 24"/>
              <p:cNvSpPr>
                <a:spLocks noChangeArrowheads="1"/>
              </p:cNvSpPr>
              <p:nvPr/>
            </p:nvSpPr>
            <p:spPr bwMode="auto">
              <a:xfrm>
                <a:off x="1441" y="1931"/>
                <a:ext cx="146" cy="15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>
                    <a:solidFill>
                      <a:srgbClr val="FFFFFF"/>
                    </a:solidFill>
                  </a:rPr>
                  <a:t>+</a:t>
                </a:r>
                <a:endParaRPr lang="en-US" altLang="zh-CN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6437" name="AutoShape 25"/>
              <p:cNvSpPr>
                <a:spLocks noChangeArrowheads="1"/>
              </p:cNvSpPr>
              <p:nvPr/>
            </p:nvSpPr>
            <p:spPr bwMode="auto">
              <a:xfrm>
                <a:off x="640" y="1652"/>
                <a:ext cx="291" cy="159"/>
              </a:xfrm>
              <a:prstGeom prst="rightArrow">
                <a:avLst>
                  <a:gd name="adj1" fmla="val 49685"/>
                  <a:gd name="adj2" fmla="val 67920"/>
                </a:avLst>
              </a:prstGeom>
              <a:solidFill>
                <a:srgbClr val="FF9933"/>
              </a:solidFill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6405" name="Group 26"/>
            <p:cNvGrpSpPr/>
            <p:nvPr/>
          </p:nvGrpSpPr>
          <p:grpSpPr bwMode="auto">
            <a:xfrm>
              <a:off x="2447" y="710"/>
              <a:ext cx="963" cy="927"/>
              <a:chOff x="2517" y="710"/>
              <a:chExt cx="963" cy="927"/>
            </a:xfrm>
          </p:grpSpPr>
          <p:sp>
            <p:nvSpPr>
              <p:cNvPr id="186411" name="Rectangle 27"/>
              <p:cNvSpPr>
                <a:spLocks noChangeArrowheads="1"/>
              </p:cNvSpPr>
              <p:nvPr/>
            </p:nvSpPr>
            <p:spPr bwMode="auto">
              <a:xfrm flipH="1">
                <a:off x="2561" y="766"/>
                <a:ext cx="358" cy="8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2" name="Line 28"/>
              <p:cNvSpPr>
                <a:spLocks noChangeShapeType="1"/>
              </p:cNvSpPr>
              <p:nvPr/>
            </p:nvSpPr>
            <p:spPr bwMode="auto">
              <a:xfrm>
                <a:off x="2910" y="1122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3" name="Line 29"/>
              <p:cNvSpPr>
                <a:spLocks noChangeShapeType="1"/>
              </p:cNvSpPr>
              <p:nvPr/>
            </p:nvSpPr>
            <p:spPr bwMode="auto">
              <a:xfrm>
                <a:off x="2910" y="1301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4" name="Rectangle 30"/>
              <p:cNvSpPr>
                <a:spLocks noChangeArrowheads="1"/>
              </p:cNvSpPr>
              <p:nvPr/>
            </p:nvSpPr>
            <p:spPr bwMode="auto">
              <a:xfrm>
                <a:off x="2856" y="1133"/>
                <a:ext cx="493" cy="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5" name="Line 31"/>
              <p:cNvSpPr>
                <a:spLocks noChangeShapeType="1"/>
              </p:cNvSpPr>
              <p:nvPr/>
            </p:nvSpPr>
            <p:spPr bwMode="auto">
              <a:xfrm flipH="1">
                <a:off x="2701" y="934"/>
                <a:ext cx="16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6" name="Freeform 32"/>
              <p:cNvSpPr/>
              <p:nvPr/>
            </p:nvSpPr>
            <p:spPr bwMode="auto">
              <a:xfrm flipH="1">
                <a:off x="2653" y="935"/>
                <a:ext cx="556" cy="228"/>
              </a:xfrm>
              <a:custGeom>
                <a:avLst/>
                <a:gdLst>
                  <a:gd name="T0" fmla="*/ 0 w 1673"/>
                  <a:gd name="T1" fmla="*/ 62 h 836"/>
                  <a:gd name="T2" fmla="*/ 89 w 1673"/>
                  <a:gd name="T3" fmla="*/ 62 h 836"/>
                  <a:gd name="T4" fmla="*/ 99 w 1673"/>
                  <a:gd name="T5" fmla="*/ 60 h 836"/>
                  <a:gd name="T6" fmla="*/ 109 w 1673"/>
                  <a:gd name="T7" fmla="*/ 49 h 836"/>
                  <a:gd name="T8" fmla="*/ 109 w 1673"/>
                  <a:gd name="T9" fmla="*/ 13 h 836"/>
                  <a:gd name="T10" fmla="*/ 112 w 1673"/>
                  <a:gd name="T11" fmla="*/ 5 h 836"/>
                  <a:gd name="T12" fmla="*/ 122 w 1673"/>
                  <a:gd name="T13" fmla="*/ 0 h 836"/>
                  <a:gd name="T14" fmla="*/ 185 w 1673"/>
                  <a:gd name="T15" fmla="*/ 0 h 8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73" h="836">
                    <a:moveTo>
                      <a:pt x="0" y="836"/>
                    </a:moveTo>
                    <a:lnTo>
                      <a:pt x="805" y="836"/>
                    </a:lnTo>
                    <a:lnTo>
                      <a:pt x="900" y="804"/>
                    </a:lnTo>
                    <a:lnTo>
                      <a:pt x="986" y="662"/>
                    </a:lnTo>
                    <a:lnTo>
                      <a:pt x="986" y="173"/>
                    </a:lnTo>
                    <a:lnTo>
                      <a:pt x="1010" y="63"/>
                    </a:lnTo>
                    <a:lnTo>
                      <a:pt x="1105" y="0"/>
                    </a:lnTo>
                    <a:lnTo>
                      <a:pt x="1673" y="0"/>
                    </a:lnTo>
                  </a:path>
                </a:pathLst>
              </a:custGeom>
              <a:noFill/>
              <a:ln w="19050" cmpd="sng">
                <a:solidFill>
                  <a:srgbClr val="FF6600"/>
                </a:solidFill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7" name="Line 33"/>
              <p:cNvSpPr>
                <a:spLocks noChangeShapeType="1"/>
              </p:cNvSpPr>
              <p:nvPr/>
            </p:nvSpPr>
            <p:spPr bwMode="auto">
              <a:xfrm flipH="1" flipV="1">
                <a:off x="2677" y="1485"/>
                <a:ext cx="160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8" name="Freeform 34"/>
              <p:cNvSpPr/>
              <p:nvPr/>
            </p:nvSpPr>
            <p:spPr bwMode="auto">
              <a:xfrm flipH="1" flipV="1">
                <a:off x="2643" y="1256"/>
                <a:ext cx="556" cy="228"/>
              </a:xfrm>
              <a:custGeom>
                <a:avLst/>
                <a:gdLst>
                  <a:gd name="T0" fmla="*/ 0 w 1673"/>
                  <a:gd name="T1" fmla="*/ 62 h 836"/>
                  <a:gd name="T2" fmla="*/ 89 w 1673"/>
                  <a:gd name="T3" fmla="*/ 62 h 836"/>
                  <a:gd name="T4" fmla="*/ 99 w 1673"/>
                  <a:gd name="T5" fmla="*/ 60 h 836"/>
                  <a:gd name="T6" fmla="*/ 109 w 1673"/>
                  <a:gd name="T7" fmla="*/ 49 h 836"/>
                  <a:gd name="T8" fmla="*/ 109 w 1673"/>
                  <a:gd name="T9" fmla="*/ 13 h 836"/>
                  <a:gd name="T10" fmla="*/ 112 w 1673"/>
                  <a:gd name="T11" fmla="*/ 5 h 836"/>
                  <a:gd name="T12" fmla="*/ 122 w 1673"/>
                  <a:gd name="T13" fmla="*/ 0 h 836"/>
                  <a:gd name="T14" fmla="*/ 185 w 1673"/>
                  <a:gd name="T15" fmla="*/ 0 h 8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73" h="836">
                    <a:moveTo>
                      <a:pt x="0" y="836"/>
                    </a:moveTo>
                    <a:lnTo>
                      <a:pt x="805" y="836"/>
                    </a:lnTo>
                    <a:lnTo>
                      <a:pt x="900" y="804"/>
                    </a:lnTo>
                    <a:lnTo>
                      <a:pt x="986" y="662"/>
                    </a:lnTo>
                    <a:lnTo>
                      <a:pt x="986" y="173"/>
                    </a:lnTo>
                    <a:lnTo>
                      <a:pt x="1010" y="63"/>
                    </a:lnTo>
                    <a:lnTo>
                      <a:pt x="1105" y="0"/>
                    </a:lnTo>
                    <a:lnTo>
                      <a:pt x="1673" y="0"/>
                    </a:lnTo>
                  </a:path>
                </a:pathLst>
              </a:custGeom>
              <a:noFill/>
              <a:ln w="19050" cmpd="sng">
                <a:solidFill>
                  <a:srgbClr val="FF6600"/>
                </a:solidFill>
                <a:round/>
                <a:headEnd type="none" w="med" len="med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19" name="Line 35"/>
              <p:cNvSpPr>
                <a:spLocks noChangeShapeType="1"/>
              </p:cNvSpPr>
              <p:nvPr/>
            </p:nvSpPr>
            <p:spPr bwMode="auto">
              <a:xfrm>
                <a:off x="2665" y="1203"/>
                <a:ext cx="551" cy="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20" name="Line 36"/>
              <p:cNvSpPr>
                <a:spLocks noChangeShapeType="1"/>
              </p:cNvSpPr>
              <p:nvPr/>
            </p:nvSpPr>
            <p:spPr bwMode="auto">
              <a:xfrm>
                <a:off x="2697" y="1198"/>
                <a:ext cx="168" cy="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421" name="Oval 37"/>
              <p:cNvSpPr>
                <a:spLocks noChangeArrowheads="1"/>
              </p:cNvSpPr>
              <p:nvPr/>
            </p:nvSpPr>
            <p:spPr bwMode="auto">
              <a:xfrm>
                <a:off x="2563" y="849"/>
                <a:ext cx="146" cy="159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zh-CN" sz="2800" b="1">
                  <a:solidFill>
                    <a:srgbClr val="FFFFFF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86422" name="Oval 38"/>
              <p:cNvSpPr>
                <a:spLocks noChangeArrowheads="1"/>
              </p:cNvSpPr>
              <p:nvPr/>
            </p:nvSpPr>
            <p:spPr bwMode="auto">
              <a:xfrm>
                <a:off x="2552" y="1113"/>
                <a:ext cx="146" cy="159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3" name="Oval 39"/>
              <p:cNvSpPr>
                <a:spLocks noChangeArrowheads="1"/>
              </p:cNvSpPr>
              <p:nvPr/>
            </p:nvSpPr>
            <p:spPr bwMode="auto">
              <a:xfrm>
                <a:off x="2538" y="1377"/>
                <a:ext cx="146" cy="159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zh-CN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6424" name="AutoShape 40"/>
              <p:cNvSpPr>
                <a:spLocks noChangeArrowheads="1"/>
              </p:cNvSpPr>
              <p:nvPr/>
            </p:nvSpPr>
            <p:spPr bwMode="auto">
              <a:xfrm>
                <a:off x="3189" y="1126"/>
                <a:ext cx="291" cy="159"/>
              </a:xfrm>
              <a:prstGeom prst="rightArrow">
                <a:avLst>
                  <a:gd name="adj1" fmla="val 49685"/>
                  <a:gd name="adj2" fmla="val 67920"/>
                </a:avLst>
              </a:prstGeom>
              <a:solidFill>
                <a:srgbClr val="FF9933"/>
              </a:solidFill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5" name="Text Box 41"/>
              <p:cNvSpPr txBox="1">
                <a:spLocks noChangeArrowheads="1"/>
              </p:cNvSpPr>
              <p:nvPr/>
            </p:nvSpPr>
            <p:spPr bwMode="auto">
              <a:xfrm>
                <a:off x="2537" y="710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-</a:t>
                </a:r>
                <a:endParaRPr lang="en-US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6" name="Text Box 42"/>
              <p:cNvSpPr txBox="1">
                <a:spLocks noChangeArrowheads="1"/>
              </p:cNvSpPr>
              <p:nvPr/>
            </p:nvSpPr>
            <p:spPr bwMode="auto">
              <a:xfrm>
                <a:off x="2531" y="981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-</a:t>
                </a:r>
                <a:endParaRPr lang="en-US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7" name="Text Box 43"/>
              <p:cNvSpPr txBox="1">
                <a:spLocks noChangeArrowheads="1"/>
              </p:cNvSpPr>
              <p:nvPr/>
            </p:nvSpPr>
            <p:spPr bwMode="auto">
              <a:xfrm>
                <a:off x="2517" y="1238"/>
                <a:ext cx="2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-</a:t>
                </a:r>
                <a:endParaRPr lang="en-US" altLang="zh-CN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6406" name="Line 44"/>
            <p:cNvSpPr>
              <a:spLocks noChangeShapeType="1"/>
            </p:cNvSpPr>
            <p:nvPr/>
          </p:nvSpPr>
          <p:spPr bwMode="auto">
            <a:xfrm>
              <a:off x="1846" y="930"/>
              <a:ext cx="597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7" name="Line 45"/>
            <p:cNvSpPr>
              <a:spLocks noChangeShapeType="1"/>
            </p:cNvSpPr>
            <p:nvPr/>
          </p:nvSpPr>
          <p:spPr bwMode="auto">
            <a:xfrm>
              <a:off x="2072" y="1183"/>
              <a:ext cx="163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8" name="Line 46"/>
            <p:cNvSpPr>
              <a:spLocks noChangeShapeType="1"/>
            </p:cNvSpPr>
            <p:nvPr/>
          </p:nvSpPr>
          <p:spPr bwMode="auto">
            <a:xfrm>
              <a:off x="1854" y="1181"/>
              <a:ext cx="597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9" name="Line 47"/>
            <p:cNvSpPr>
              <a:spLocks noChangeShapeType="1"/>
            </p:cNvSpPr>
            <p:nvPr/>
          </p:nvSpPr>
          <p:spPr bwMode="auto">
            <a:xfrm>
              <a:off x="2072" y="1468"/>
              <a:ext cx="163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10" name="Line 48"/>
            <p:cNvSpPr>
              <a:spLocks noChangeShapeType="1"/>
            </p:cNvSpPr>
            <p:nvPr/>
          </p:nvSpPr>
          <p:spPr bwMode="auto">
            <a:xfrm>
              <a:off x="1854" y="1466"/>
              <a:ext cx="597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02929" name="Group 49"/>
          <p:cNvGrpSpPr/>
          <p:nvPr/>
        </p:nvGrpSpPr>
        <p:grpSpPr bwMode="auto">
          <a:xfrm>
            <a:off x="5722938" y="933450"/>
            <a:ext cx="377825" cy="1393825"/>
            <a:chOff x="4921" y="1480"/>
            <a:chExt cx="227" cy="816"/>
          </a:xfrm>
        </p:grpSpPr>
        <p:sp>
          <p:nvSpPr>
            <p:cNvPr id="186399" name="Line 50"/>
            <p:cNvSpPr>
              <a:spLocks noChangeShapeType="1"/>
            </p:cNvSpPr>
            <p:nvPr/>
          </p:nvSpPr>
          <p:spPr bwMode="auto">
            <a:xfrm>
              <a:off x="4921" y="1480"/>
              <a:ext cx="0" cy="816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0" name="Line 51"/>
            <p:cNvSpPr>
              <a:spLocks noChangeShapeType="1"/>
            </p:cNvSpPr>
            <p:nvPr/>
          </p:nvSpPr>
          <p:spPr bwMode="auto">
            <a:xfrm>
              <a:off x="4921" y="1480"/>
              <a:ext cx="227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1" name="Line 52"/>
            <p:cNvSpPr>
              <a:spLocks noChangeShapeType="1"/>
            </p:cNvSpPr>
            <p:nvPr/>
          </p:nvSpPr>
          <p:spPr bwMode="auto">
            <a:xfrm>
              <a:off x="4921" y="2296"/>
              <a:ext cx="227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402" name="Line 53"/>
            <p:cNvSpPr>
              <a:spLocks noChangeShapeType="1"/>
            </p:cNvSpPr>
            <p:nvPr/>
          </p:nvSpPr>
          <p:spPr bwMode="auto">
            <a:xfrm>
              <a:off x="5148" y="1480"/>
              <a:ext cx="0" cy="816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2934" name="Text Box 54"/>
          <p:cNvSpPr txBox="1">
            <a:spLocks noChangeArrowheads="1"/>
          </p:cNvSpPr>
          <p:nvPr/>
        </p:nvSpPr>
        <p:spPr bwMode="auto">
          <a:xfrm>
            <a:off x="610617" y="879971"/>
            <a:ext cx="388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如图取高斯面</a:t>
            </a: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graphicFrame>
        <p:nvGraphicFramePr>
          <p:cNvPr id="1402935" name="Object 55"/>
          <p:cNvGraphicFramePr>
            <a:graphicFrameLocks noChangeAspect="1"/>
          </p:cNvGraphicFramePr>
          <p:nvPr/>
        </p:nvGraphicFramePr>
        <p:xfrm>
          <a:off x="772542" y="1492647"/>
          <a:ext cx="26812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6" name="Equation" r:id="rId1" imgW="3086100" imgH="787400" progId="Equation.DSMT4">
                  <p:embed/>
                </p:oleObj>
              </mc:Choice>
              <mc:Fallback>
                <p:oleObj name="Equation" r:id="rId1" imgW="3086100" imgH="787400" progId="Equation.DSMT4">
                  <p:embed/>
                  <p:pic>
                    <p:nvPicPr>
                      <p:cNvPr id="0" name="图片 37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542" y="1492647"/>
                        <a:ext cx="268128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6" name="Text Box 56"/>
          <p:cNvSpPr txBox="1">
            <a:spLocks noChangeArrowheads="1"/>
          </p:cNvSpPr>
          <p:nvPr/>
        </p:nvSpPr>
        <p:spPr bwMode="auto">
          <a:xfrm>
            <a:off x="2947417" y="1935559"/>
            <a:ext cx="388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</a:rPr>
              <a:t>内</a:t>
            </a:r>
            <a:endParaRPr lang="zh-CN" altLang="en-US" sz="1600" b="1">
              <a:solidFill>
                <a:srgbClr val="000000"/>
              </a:solidFill>
            </a:endParaRPr>
          </a:p>
        </p:txBody>
      </p:sp>
      <p:sp>
        <p:nvSpPr>
          <p:cNvPr id="1402937" name="Oval 57"/>
          <p:cNvSpPr>
            <a:spLocks noChangeArrowheads="1"/>
          </p:cNvSpPr>
          <p:nvPr/>
        </p:nvSpPr>
        <p:spPr bwMode="auto">
          <a:xfrm>
            <a:off x="1518667" y="1675209"/>
            <a:ext cx="144462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2938" name="Object 58"/>
          <p:cNvGraphicFramePr>
            <a:graphicFrameLocks noChangeAspect="1"/>
          </p:cNvGraphicFramePr>
          <p:nvPr/>
        </p:nvGraphicFramePr>
        <p:xfrm>
          <a:off x="555625" y="2686050"/>
          <a:ext cx="3517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7" name="Equation" r:id="rId3" imgW="4470400" imgH="635000" progId="Equation.DSMT4">
                  <p:embed/>
                </p:oleObj>
              </mc:Choice>
              <mc:Fallback>
                <p:oleObj name="Equation" r:id="rId3" imgW="4470400" imgH="635000" progId="Equation.DSMT4">
                  <p:embed/>
                  <p:pic>
                    <p:nvPicPr>
                      <p:cNvPr id="0" name="图片 37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2686050"/>
                        <a:ext cx="35179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9" name="Line 59"/>
          <p:cNvSpPr>
            <a:spLocks noChangeShapeType="1"/>
          </p:cNvSpPr>
          <p:nvPr/>
        </p:nvSpPr>
        <p:spPr bwMode="auto">
          <a:xfrm flipV="1">
            <a:off x="2057400" y="2738438"/>
            <a:ext cx="647700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2940" name="Text Box 60"/>
          <p:cNvSpPr txBox="1">
            <a:spLocks noChangeArrowheads="1"/>
          </p:cNvSpPr>
          <p:nvPr/>
        </p:nvSpPr>
        <p:spPr bwMode="auto">
          <a:xfrm>
            <a:off x="2630488" y="245745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graphicFrame>
        <p:nvGraphicFramePr>
          <p:cNvPr id="1402941" name="Object 61"/>
          <p:cNvGraphicFramePr>
            <a:graphicFrameLocks noChangeAspect="1"/>
          </p:cNvGraphicFramePr>
          <p:nvPr/>
        </p:nvGraphicFramePr>
        <p:xfrm>
          <a:off x="4209281" y="2708920"/>
          <a:ext cx="8667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8" name="Equation" r:id="rId5" imgW="1002665" imgH="495300" progId="Equation.DSMT4">
                  <p:embed/>
                </p:oleObj>
              </mc:Choice>
              <mc:Fallback>
                <p:oleObj name="Equation" r:id="rId5" imgW="1002665" imgH="495300" progId="Equation.DSMT4">
                  <p:embed/>
                  <p:pic>
                    <p:nvPicPr>
                      <p:cNvPr id="0" name="图片 379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281" y="2708920"/>
                        <a:ext cx="8667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2" name="Object 62"/>
          <p:cNvGraphicFramePr>
            <a:graphicFrameLocks noChangeAspect="1"/>
          </p:cNvGraphicFramePr>
          <p:nvPr/>
        </p:nvGraphicFramePr>
        <p:xfrm>
          <a:off x="5076552" y="2682180"/>
          <a:ext cx="863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9" name="公式" r:id="rId7" imgW="812165" imgH="431800" progId="Equation.3">
                  <p:embed/>
                </p:oleObj>
              </mc:Choice>
              <mc:Fallback>
                <p:oleObj name="公式" r:id="rId7" imgW="812165" imgH="431800" progId="Equation.3">
                  <p:embed/>
                  <p:pic>
                    <p:nvPicPr>
                      <p:cNvPr id="0" name="图片 379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552" y="2682180"/>
                        <a:ext cx="8636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43" name="Oval 63"/>
          <p:cNvSpPr>
            <a:spLocks noChangeArrowheads="1"/>
          </p:cNvSpPr>
          <p:nvPr/>
        </p:nvSpPr>
        <p:spPr bwMode="auto">
          <a:xfrm>
            <a:off x="558800" y="2898775"/>
            <a:ext cx="144463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2944" name="Text Box 64"/>
          <p:cNvSpPr txBox="1">
            <a:spLocks noChangeArrowheads="1"/>
          </p:cNvSpPr>
          <p:nvPr/>
        </p:nvSpPr>
        <p:spPr bwMode="auto">
          <a:xfrm>
            <a:off x="446088" y="3413944"/>
            <a:ext cx="3741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穿过</a:t>
            </a: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1</a:t>
            </a:r>
            <a:r>
              <a:rPr lang="zh-CN" altLang="en-US" sz="2800" b="1">
                <a:solidFill>
                  <a:srgbClr val="000000"/>
                </a:solidFill>
              </a:rPr>
              <a:t>的电流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2945" name="Object 65"/>
          <p:cNvGraphicFramePr>
            <a:graphicFrameLocks noChangeAspect="1"/>
          </p:cNvGraphicFramePr>
          <p:nvPr/>
        </p:nvGraphicFramePr>
        <p:xfrm>
          <a:off x="2963863" y="3252590"/>
          <a:ext cx="9667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0" name="Equation" r:id="rId9" imgW="1117600" imgH="850900" progId="Equation.DSMT4">
                  <p:embed/>
                </p:oleObj>
              </mc:Choice>
              <mc:Fallback>
                <p:oleObj name="Equation" r:id="rId9" imgW="1117600" imgH="850900" progId="Equation.DSMT4">
                  <p:embed/>
                  <p:pic>
                    <p:nvPicPr>
                      <p:cNvPr id="0" name="图片 379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3252590"/>
                        <a:ext cx="96678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6" name="Object 66"/>
          <p:cNvGraphicFramePr>
            <a:graphicFrameLocks noChangeAspect="1"/>
          </p:cNvGraphicFramePr>
          <p:nvPr/>
        </p:nvGraphicFramePr>
        <p:xfrm>
          <a:off x="3995738" y="3247827"/>
          <a:ext cx="78581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1" name="Equation" r:id="rId11" imgW="875665" imgH="862965" progId="Equation.DSMT4">
                  <p:embed/>
                </p:oleObj>
              </mc:Choice>
              <mc:Fallback>
                <p:oleObj name="Equation" r:id="rId11" imgW="875665" imgH="862965" progId="Equation.DSMT4">
                  <p:embed/>
                  <p:pic>
                    <p:nvPicPr>
                      <p:cNvPr id="0" name="图片 379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247827"/>
                        <a:ext cx="785812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47" name="Text Box 67"/>
          <p:cNvSpPr txBox="1">
            <a:spLocks noChangeArrowheads="1"/>
          </p:cNvSpPr>
          <p:nvPr/>
        </p:nvSpPr>
        <p:spPr bwMode="auto">
          <a:xfrm>
            <a:off x="446088" y="4062016"/>
            <a:ext cx="535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若</a:t>
            </a:r>
            <a:r>
              <a:rPr lang="en-US" altLang="zh-CN" sz="2800" b="1" i="1" dirty="0">
                <a:solidFill>
                  <a:srgbClr val="0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000000"/>
                </a:solidFill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</a:rPr>
              <a:t>面不随时间</a:t>
            </a:r>
            <a:r>
              <a:rPr lang="en-US" altLang="zh-CN" sz="2800" b="1" i="1" dirty="0">
                <a:solidFill>
                  <a:srgbClr val="000000"/>
                </a:solidFill>
              </a:rPr>
              <a:t>t </a:t>
            </a:r>
            <a:r>
              <a:rPr lang="zh-CN" altLang="en-US" sz="2800" b="1" dirty="0">
                <a:solidFill>
                  <a:srgbClr val="000000"/>
                </a:solidFill>
              </a:rPr>
              <a:t>变化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402948" name="Object 68"/>
          <p:cNvGraphicFramePr>
            <a:graphicFrameLocks noChangeAspect="1"/>
          </p:cNvGraphicFramePr>
          <p:nvPr/>
        </p:nvGraphicFramePr>
        <p:xfrm>
          <a:off x="2700338" y="4716165"/>
          <a:ext cx="236537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2" name="Equation" r:id="rId13" imgW="2209800" imgH="711200" progId="Equation.DSMT4">
                  <p:embed/>
                </p:oleObj>
              </mc:Choice>
              <mc:Fallback>
                <p:oleObj name="Equation" r:id="rId13" imgW="2209800" imgH="711200" progId="Equation.DSMT4">
                  <p:embed/>
                  <p:pic>
                    <p:nvPicPr>
                      <p:cNvPr id="0" name="图片 379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16165"/>
                        <a:ext cx="236537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49" name="Object 69"/>
          <p:cNvGraphicFramePr>
            <a:graphicFrameLocks noChangeAspect="1"/>
          </p:cNvGraphicFramePr>
          <p:nvPr/>
        </p:nvGraphicFramePr>
        <p:xfrm>
          <a:off x="952500" y="4611390"/>
          <a:ext cx="165258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3" name="Equation" r:id="rId15" imgW="1676400" imgH="876300" progId="Equation.DSMT4">
                  <p:embed/>
                </p:oleObj>
              </mc:Choice>
              <mc:Fallback>
                <p:oleObj name="Equation" r:id="rId15" imgW="1676400" imgH="876300" progId="Equation.DSMT4">
                  <p:embed/>
                  <p:pic>
                    <p:nvPicPr>
                      <p:cNvPr id="0" name="图片 379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611390"/>
                        <a:ext cx="165258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50" name="Object 70"/>
          <p:cNvGraphicFramePr>
            <a:graphicFrameLocks noChangeAspect="1"/>
          </p:cNvGraphicFramePr>
          <p:nvPr/>
        </p:nvGraphicFramePr>
        <p:xfrm>
          <a:off x="4913313" y="3289102"/>
          <a:ext cx="9953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4" name="Equation" r:id="rId17" imgW="1054100" imgH="787400" progId="Equation.DSMT4">
                  <p:embed/>
                </p:oleObj>
              </mc:Choice>
              <mc:Fallback>
                <p:oleObj name="Equation" r:id="rId17" imgW="1054100" imgH="787400" progId="Equation.DSMT4">
                  <p:embed/>
                  <p:pic>
                    <p:nvPicPr>
                      <p:cNvPr id="0" name="图片 379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3289102"/>
                        <a:ext cx="9953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51" name="Object 71"/>
          <p:cNvGraphicFramePr>
            <a:graphicFrameLocks noChangeAspect="1"/>
          </p:cNvGraphicFramePr>
          <p:nvPr/>
        </p:nvGraphicFramePr>
        <p:xfrm>
          <a:off x="5434807" y="3300749"/>
          <a:ext cx="6048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5" name="Equation" r:id="rId19" imgW="927100" imgH="635000" progId="Equation.DSMT4">
                  <p:embed/>
                </p:oleObj>
              </mc:Choice>
              <mc:Fallback>
                <p:oleObj name="Equation" r:id="rId19" imgW="927100" imgH="635000" progId="Equation.DSMT4">
                  <p:embed/>
                  <p:pic>
                    <p:nvPicPr>
                      <p:cNvPr id="0" name="图片 379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807" y="3300749"/>
                        <a:ext cx="6048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52" name="Text Box 72"/>
          <p:cNvSpPr txBox="1">
            <a:spLocks noChangeArrowheads="1"/>
          </p:cNvSpPr>
          <p:nvPr/>
        </p:nvSpPr>
        <p:spPr bwMode="auto">
          <a:xfrm>
            <a:off x="4498975" y="3397052"/>
            <a:ext cx="11001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</a:rPr>
              <a:t>极板</a:t>
            </a:r>
            <a:endParaRPr lang="zh-CN" altLang="en-US" sz="1600" b="1">
              <a:solidFill>
                <a:srgbClr val="000000"/>
              </a:solidFill>
            </a:endParaRPr>
          </a:p>
        </p:txBody>
      </p:sp>
      <p:graphicFrame>
        <p:nvGraphicFramePr>
          <p:cNvPr id="1402953" name="Object 73"/>
          <p:cNvGraphicFramePr>
            <a:graphicFrameLocks noChangeAspect="1"/>
          </p:cNvGraphicFramePr>
          <p:nvPr/>
        </p:nvGraphicFramePr>
        <p:xfrm>
          <a:off x="5095875" y="4649490"/>
          <a:ext cx="191928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6" name="Equation" r:id="rId21" imgW="1790700" imgH="774700" progId="Equation.DSMT4">
                  <p:embed/>
                </p:oleObj>
              </mc:Choice>
              <mc:Fallback>
                <p:oleObj name="Equation" r:id="rId21" imgW="1790700" imgH="774700" progId="Equation.DSMT4">
                  <p:embed/>
                  <p:pic>
                    <p:nvPicPr>
                      <p:cNvPr id="0" name="图片 379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4649490"/>
                        <a:ext cx="191928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54" name="Text Box 74"/>
          <p:cNvSpPr txBox="1">
            <a:spLocks noChangeArrowheads="1"/>
          </p:cNvSpPr>
          <p:nvPr/>
        </p:nvSpPr>
        <p:spPr bwMode="auto">
          <a:xfrm>
            <a:off x="7034213" y="4822527"/>
            <a:ext cx="1533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= </a:t>
            </a:r>
            <a:r>
              <a:rPr lang="en-US" altLang="zh-CN" sz="2800" b="1" i="1">
                <a:solidFill>
                  <a:srgbClr val="000000"/>
                </a:solidFill>
              </a:rPr>
              <a:t>I</a:t>
            </a:r>
            <a:r>
              <a:rPr lang="en-US" altLang="zh-CN" sz="2800" b="1" i="1" baseline="-25000">
                <a:solidFill>
                  <a:srgbClr val="000000"/>
                </a:solidFill>
              </a:rPr>
              <a:t>D</a:t>
            </a:r>
            <a:endParaRPr lang="en-US" altLang="zh-CN" sz="2800" b="1" i="1">
              <a:solidFill>
                <a:srgbClr val="000000"/>
              </a:solidFill>
            </a:endParaRPr>
          </a:p>
        </p:txBody>
      </p:sp>
      <p:sp>
        <p:nvSpPr>
          <p:cNvPr id="1402955" name="Text Box 75"/>
          <p:cNvSpPr txBox="1">
            <a:spLocks noChangeArrowheads="1"/>
          </p:cNvSpPr>
          <p:nvPr/>
        </p:nvSpPr>
        <p:spPr bwMode="auto">
          <a:xfrm>
            <a:off x="823913" y="5548015"/>
            <a:ext cx="78613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结论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：在电容器中，</a:t>
            </a:r>
            <a:r>
              <a:rPr lang="en-US" altLang="zh-CN" sz="2800" b="1" i="1" dirty="0">
                <a:solidFill>
                  <a:srgbClr val="000000"/>
                </a:solidFill>
                <a:ea typeface="楷体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lang="zh-CN" altLang="en-US" sz="2800" b="1" baseline="-25000" dirty="0">
                <a:solidFill>
                  <a:srgbClr val="000000"/>
                </a:solidFill>
                <a:ea typeface="楷体_GB2312" pitchFamily="49" charset="-122"/>
              </a:rPr>
              <a:t>总</a:t>
            </a:r>
            <a:r>
              <a:rPr lang="en-US" altLang="zh-CN" sz="2800" b="1" dirty="0">
                <a:solidFill>
                  <a:srgbClr val="000000"/>
                </a:solidFill>
                <a:ea typeface="楷体_GB2312" pitchFamily="49" charset="-122"/>
              </a:rPr>
              <a:t>=</a:t>
            </a:r>
            <a:r>
              <a:rPr lang="en-US" altLang="zh-CN" b="1" i="1" dirty="0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b="1" i="1" dirty="0" err="1">
                <a:solidFill>
                  <a:srgbClr val="000000"/>
                </a:solidFill>
                <a:ea typeface="楷体_GB2312" pitchFamily="49" charset="-122"/>
              </a:rPr>
              <a:t>i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，极板中断的电流</a:t>
            </a:r>
            <a:endParaRPr lang="zh-CN" altLang="en-US" sz="2800" b="1" dirty="0">
              <a:solidFill>
                <a:srgbClr val="000000"/>
              </a:solidFill>
              <a:ea typeface="楷体_GB2312" pitchFamily="49" charset="-122"/>
            </a:endParaRPr>
          </a:p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             由</a:t>
            </a:r>
            <a:r>
              <a:rPr lang="en-US" altLang="zh-CN" sz="2800" b="1" i="1" dirty="0">
                <a:solidFill>
                  <a:srgbClr val="000000"/>
                </a:solidFill>
                <a:ea typeface="楷体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接替，保持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全电流的连续性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86397" name="Text Box 76"/>
          <p:cNvSpPr txBox="1">
            <a:spLocks noChangeArrowheads="1"/>
          </p:cNvSpPr>
          <p:nvPr/>
        </p:nvSpPr>
        <p:spPr bwMode="auto">
          <a:xfrm>
            <a:off x="323528" y="245591"/>
            <a:ext cx="4773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对于平行板电容器：</a:t>
            </a:r>
            <a:endParaRPr lang="zh-CN" altLang="en-US" sz="2800" b="1" i="1">
              <a:solidFill>
                <a:srgbClr val="0000FF"/>
              </a:solidFill>
            </a:endParaRPr>
          </a:p>
        </p:txBody>
      </p:sp>
      <p:graphicFrame>
        <p:nvGraphicFramePr>
          <p:cNvPr id="1402957" name="Object 77"/>
          <p:cNvGraphicFramePr>
            <a:graphicFrameLocks noChangeAspect="1"/>
          </p:cNvGraphicFramePr>
          <p:nvPr/>
        </p:nvGraphicFramePr>
        <p:xfrm>
          <a:off x="6300788" y="3213100"/>
          <a:ext cx="2438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7" name="公式" r:id="rId23" imgW="1168400" imgH="457200" progId="Equation.3">
                  <p:embed/>
                </p:oleObj>
              </mc:Choice>
              <mc:Fallback>
                <p:oleObj name="公式" r:id="rId23" imgW="1168400" imgH="457200" progId="Equation.3">
                  <p:embed/>
                  <p:pic>
                    <p:nvPicPr>
                      <p:cNvPr id="0" name="图片 379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213100"/>
                        <a:ext cx="2438400" cy="952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0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0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75"/>
                                        <p:tgtEl>
                                          <p:spTgt spid="140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0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0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40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0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02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02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02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02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75"/>
                                        <p:tgtEl>
                                          <p:spTgt spid="140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140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0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0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0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0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40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3" dur="500"/>
                                        <p:tgtEl>
                                          <p:spTgt spid="140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8" dur="500"/>
                                        <p:tgtEl>
                                          <p:spTgt spid="140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75"/>
                                        <p:tgtEl>
                                          <p:spTgt spid="140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0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0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0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0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6" dur="500"/>
                                        <p:tgtEl>
                                          <p:spTgt spid="140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1" dur="500"/>
                                        <p:tgtEl>
                                          <p:spTgt spid="140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6" dur="500"/>
                                        <p:tgtEl>
                                          <p:spTgt spid="140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1" dur="500"/>
                                        <p:tgtEl>
                                          <p:spTgt spid="140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40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2" grpId="0" animBg="1"/>
      <p:bldP spid="1402883" grpId="0"/>
      <p:bldP spid="1402884" grpId="0"/>
      <p:bldP spid="1402934" grpId="0" autoUpdateAnimBg="0"/>
      <p:bldP spid="1402936" grpId="0"/>
      <p:bldP spid="1402937" grpId="0" animBg="1"/>
      <p:bldP spid="1402939" grpId="0" animBg="1"/>
      <p:bldP spid="1402940" grpId="0" autoUpdateAnimBg="0"/>
      <p:bldP spid="1402943" grpId="0" animBg="1"/>
      <p:bldP spid="1402944" grpId="0" autoUpdateAnimBg="0"/>
      <p:bldP spid="1402947" grpId="0" autoUpdateAnimBg="0"/>
      <p:bldP spid="1402952" grpId="0"/>
      <p:bldP spid="1402954" grpId="0"/>
      <p:bldP spid="140295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3906" name="Group 2"/>
          <p:cNvGrpSpPr/>
          <p:nvPr/>
        </p:nvGrpSpPr>
        <p:grpSpPr bwMode="auto">
          <a:xfrm>
            <a:off x="431800" y="0"/>
            <a:ext cx="2835275" cy="2851150"/>
            <a:chOff x="272" y="0"/>
            <a:chExt cx="1786" cy="1796"/>
          </a:xfrm>
        </p:grpSpPr>
        <p:grpSp>
          <p:nvGrpSpPr>
            <p:cNvPr id="187423" name="Group 3"/>
            <p:cNvGrpSpPr/>
            <p:nvPr/>
          </p:nvGrpSpPr>
          <p:grpSpPr bwMode="auto">
            <a:xfrm>
              <a:off x="833" y="242"/>
              <a:ext cx="544" cy="711"/>
              <a:chOff x="1292" y="2024"/>
              <a:chExt cx="544" cy="711"/>
            </a:xfrm>
          </p:grpSpPr>
          <p:sp>
            <p:nvSpPr>
              <p:cNvPr id="187461" name="Arc 4"/>
              <p:cNvSpPr/>
              <p:nvPr/>
            </p:nvSpPr>
            <p:spPr bwMode="auto">
              <a:xfrm>
                <a:off x="1382" y="2024"/>
                <a:ext cx="454" cy="711"/>
              </a:xfrm>
              <a:custGeom>
                <a:avLst/>
                <a:gdLst>
                  <a:gd name="T0" fmla="*/ 0 w 21600"/>
                  <a:gd name="T1" fmla="*/ 0 h 43200"/>
                  <a:gd name="T2" fmla="*/ 0 w 21600"/>
                  <a:gd name="T3" fmla="*/ 12 h 43200"/>
                  <a:gd name="T4" fmla="*/ 0 w 21600"/>
                  <a:gd name="T5" fmla="*/ 6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62" name="Arc 5"/>
              <p:cNvSpPr/>
              <p:nvPr/>
            </p:nvSpPr>
            <p:spPr bwMode="auto">
              <a:xfrm>
                <a:off x="1338" y="2122"/>
                <a:ext cx="429" cy="274"/>
              </a:xfrm>
              <a:custGeom>
                <a:avLst/>
                <a:gdLst>
                  <a:gd name="T0" fmla="*/ 6 w 20378"/>
                  <a:gd name="T1" fmla="*/ 0 h 16606"/>
                  <a:gd name="T2" fmla="*/ 9 w 20378"/>
                  <a:gd name="T3" fmla="*/ 3 h 16606"/>
                  <a:gd name="T4" fmla="*/ 0 w 20378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6606" fill="none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</a:path>
                  <a:path w="20378" h="16606" stroke="0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63" name="Arc 6"/>
              <p:cNvSpPr/>
              <p:nvPr/>
            </p:nvSpPr>
            <p:spPr bwMode="auto">
              <a:xfrm>
                <a:off x="1313" y="2160"/>
                <a:ext cx="429" cy="236"/>
              </a:xfrm>
              <a:custGeom>
                <a:avLst/>
                <a:gdLst>
                  <a:gd name="T0" fmla="*/ 7 w 20378"/>
                  <a:gd name="T1" fmla="*/ 0 h 14284"/>
                  <a:gd name="T2" fmla="*/ 9 w 20378"/>
                  <a:gd name="T3" fmla="*/ 2 h 14284"/>
                  <a:gd name="T4" fmla="*/ 0 w 20378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4284" fill="none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</a:path>
                  <a:path w="20378" h="14284" stroke="0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64" name="Arc 7"/>
              <p:cNvSpPr/>
              <p:nvPr/>
            </p:nvSpPr>
            <p:spPr bwMode="auto">
              <a:xfrm>
                <a:off x="1292" y="2206"/>
                <a:ext cx="429" cy="217"/>
              </a:xfrm>
              <a:custGeom>
                <a:avLst/>
                <a:gdLst>
                  <a:gd name="T0" fmla="*/ 8 w 20378"/>
                  <a:gd name="T1" fmla="*/ 0 h 13157"/>
                  <a:gd name="T2" fmla="*/ 9 w 20378"/>
                  <a:gd name="T3" fmla="*/ 2 h 13157"/>
                  <a:gd name="T4" fmla="*/ 0 w 20378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3157" fill="none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</a:path>
                  <a:path w="20378" h="13157" stroke="0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0066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7424" name="Group 8"/>
            <p:cNvGrpSpPr/>
            <p:nvPr/>
          </p:nvGrpSpPr>
          <p:grpSpPr bwMode="auto">
            <a:xfrm>
              <a:off x="1105" y="61"/>
              <a:ext cx="332" cy="288"/>
              <a:chOff x="3515" y="466"/>
              <a:chExt cx="332" cy="288"/>
            </a:xfrm>
          </p:grpSpPr>
          <p:sp>
            <p:nvSpPr>
              <p:cNvPr id="187459" name="Text Box 9"/>
              <p:cNvSpPr txBox="1">
                <a:spLocks noChangeArrowheads="1"/>
              </p:cNvSpPr>
              <p:nvPr/>
            </p:nvSpPr>
            <p:spPr bwMode="auto">
              <a:xfrm>
                <a:off x="3560" y="466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S</a:t>
                </a:r>
                <a:r>
                  <a:rPr lang="en-US" altLang="zh-CN" sz="2400" b="1" baseline="-25000">
                    <a:solidFill>
                      <a:srgbClr val="000000"/>
                    </a:solidFill>
                  </a:rPr>
                  <a:t>2</a:t>
                </a:r>
                <a:endParaRPr lang="en-US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60" name="Line 10"/>
              <p:cNvSpPr>
                <a:spLocks noChangeShapeType="1"/>
              </p:cNvSpPr>
              <p:nvPr/>
            </p:nvSpPr>
            <p:spPr bwMode="auto">
              <a:xfrm flipH="1">
                <a:off x="3515" y="663"/>
                <a:ext cx="9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7425" name="Text Box 11"/>
            <p:cNvSpPr txBox="1">
              <a:spLocks noChangeArrowheads="1"/>
            </p:cNvSpPr>
            <p:nvPr/>
          </p:nvSpPr>
          <p:spPr bwMode="auto">
            <a:xfrm>
              <a:off x="788" y="0"/>
              <a:ext cx="2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zh-CN" sz="2400" b="1" i="1">
                  <a:solidFill>
                    <a:srgbClr val="000000"/>
                  </a:solidFill>
                </a:rPr>
                <a:t>L</a:t>
              </a:r>
              <a:endParaRPr kumimoji="0" lang="en-US" altLang="zh-CN" sz="2400" b="1" i="1">
                <a:solidFill>
                  <a:srgbClr val="000000"/>
                </a:solidFill>
              </a:endParaRPr>
            </a:p>
          </p:txBody>
        </p:sp>
        <p:grpSp>
          <p:nvGrpSpPr>
            <p:cNvPr id="187426" name="Group 12"/>
            <p:cNvGrpSpPr/>
            <p:nvPr/>
          </p:nvGrpSpPr>
          <p:grpSpPr bwMode="auto">
            <a:xfrm>
              <a:off x="272" y="288"/>
              <a:ext cx="1786" cy="1508"/>
              <a:chOff x="2682" y="709"/>
              <a:chExt cx="1786" cy="1508"/>
            </a:xfrm>
          </p:grpSpPr>
          <p:sp>
            <p:nvSpPr>
              <p:cNvPr id="187439" name="Rectangle 13"/>
              <p:cNvSpPr>
                <a:spLocks noChangeArrowheads="1"/>
              </p:cNvSpPr>
              <p:nvPr/>
            </p:nvSpPr>
            <p:spPr bwMode="auto">
              <a:xfrm>
                <a:off x="3942" y="709"/>
                <a:ext cx="117" cy="63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40" name="Line 14"/>
              <p:cNvSpPr>
                <a:spLocks noChangeShapeType="1"/>
              </p:cNvSpPr>
              <p:nvPr/>
            </p:nvSpPr>
            <p:spPr bwMode="auto">
              <a:xfrm>
                <a:off x="4059" y="1026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1" name="Line 15"/>
              <p:cNvSpPr>
                <a:spLocks noChangeShapeType="1"/>
              </p:cNvSpPr>
              <p:nvPr/>
            </p:nvSpPr>
            <p:spPr bwMode="auto">
              <a:xfrm>
                <a:off x="2880" y="1026"/>
                <a:ext cx="0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2" name="Line 16"/>
              <p:cNvSpPr>
                <a:spLocks noChangeShapeType="1"/>
              </p:cNvSpPr>
              <p:nvPr/>
            </p:nvSpPr>
            <p:spPr bwMode="auto">
              <a:xfrm>
                <a:off x="4468" y="1026"/>
                <a:ext cx="0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3" name="Line 17"/>
              <p:cNvSpPr>
                <a:spLocks noChangeShapeType="1"/>
              </p:cNvSpPr>
              <p:nvPr/>
            </p:nvSpPr>
            <p:spPr bwMode="auto">
              <a:xfrm>
                <a:off x="3328" y="179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4" name="Line 18"/>
              <p:cNvSpPr>
                <a:spLocks noChangeShapeType="1"/>
              </p:cNvSpPr>
              <p:nvPr/>
            </p:nvSpPr>
            <p:spPr bwMode="auto">
              <a:xfrm>
                <a:off x="3424" y="1842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5" name="Rectangle 19"/>
              <p:cNvSpPr>
                <a:spLocks noChangeArrowheads="1"/>
              </p:cNvSpPr>
              <p:nvPr/>
            </p:nvSpPr>
            <p:spPr bwMode="auto">
              <a:xfrm>
                <a:off x="3787" y="1888"/>
                <a:ext cx="28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46" name="Line 20"/>
              <p:cNvSpPr>
                <a:spLocks noChangeShapeType="1"/>
              </p:cNvSpPr>
              <p:nvPr/>
            </p:nvSpPr>
            <p:spPr bwMode="auto">
              <a:xfrm>
                <a:off x="2880" y="1933"/>
                <a:ext cx="45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47" name="Text Box 21"/>
              <p:cNvSpPr txBox="1">
                <a:spLocks noChangeArrowheads="1"/>
              </p:cNvSpPr>
              <p:nvPr/>
            </p:nvSpPr>
            <p:spPr bwMode="auto">
              <a:xfrm>
                <a:off x="3884" y="1606"/>
                <a:ext cx="40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7448" name="Group 22"/>
              <p:cNvGrpSpPr/>
              <p:nvPr/>
            </p:nvGrpSpPr>
            <p:grpSpPr bwMode="auto">
              <a:xfrm>
                <a:off x="2682" y="1379"/>
                <a:ext cx="289" cy="327"/>
                <a:chOff x="2682" y="1379"/>
                <a:chExt cx="289" cy="327"/>
              </a:xfrm>
            </p:grpSpPr>
            <p:sp>
              <p:nvSpPr>
                <p:cNvPr id="187457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80" y="143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74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682" y="1379"/>
                  <a:ext cx="289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r>
                    <a:rPr lang="en-US" altLang="zh-CN" sz="2800" b="1" i="1">
                      <a:solidFill>
                        <a:srgbClr val="000000"/>
                      </a:solidFill>
                    </a:rPr>
                    <a:t>i</a:t>
                  </a:r>
                  <a:endParaRPr lang="en-US" altLang="zh-CN" sz="2800" b="1" i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7449" name="Text Box 25"/>
              <p:cNvSpPr txBox="1">
                <a:spLocks noChangeArrowheads="1"/>
              </p:cNvSpPr>
              <p:nvPr/>
            </p:nvSpPr>
            <p:spPr bwMode="auto">
              <a:xfrm>
                <a:off x="3515" y="1253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C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50" name="Text Box 26"/>
              <p:cNvSpPr txBox="1">
                <a:spLocks noChangeArrowheads="1"/>
              </p:cNvSpPr>
              <p:nvPr/>
            </p:nvSpPr>
            <p:spPr bwMode="auto">
              <a:xfrm>
                <a:off x="3878" y="709"/>
                <a:ext cx="195" cy="6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6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800">
                    <a:solidFill>
                      <a:srgbClr val="000000"/>
                    </a:solidFill>
                    <a:sym typeface="Symbol" panose="05050102010706020507" pitchFamily="18" charset="2"/>
                  </a:rPr>
                  <a:t></a:t>
                </a:r>
                <a:endParaRPr kumimoji="0" lang="en-US" altLang="zh-CN" sz="180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87451" name="Text Box 27"/>
              <p:cNvSpPr txBox="1">
                <a:spLocks noChangeArrowheads="1"/>
              </p:cNvSpPr>
              <p:nvPr/>
            </p:nvSpPr>
            <p:spPr bwMode="auto">
              <a:xfrm>
                <a:off x="3256" y="1890"/>
                <a:ext cx="2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2800" b="1" i="1">
                    <a:solidFill>
                      <a:srgbClr val="000000"/>
                    </a:solidFill>
                    <a:sym typeface="Symbol" panose="05050102010706020507" pitchFamily="18" charset="2"/>
                  </a:rPr>
                  <a:t></a:t>
                </a:r>
                <a:endParaRPr kumimoji="0" lang="en-US" altLang="zh-CN" sz="2800" b="1" i="1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  <p:sp>
            <p:nvSpPr>
              <p:cNvPr id="187452" name="Line 28"/>
              <p:cNvSpPr>
                <a:spLocks noChangeShapeType="1"/>
              </p:cNvSpPr>
              <p:nvPr/>
            </p:nvSpPr>
            <p:spPr bwMode="auto">
              <a:xfrm>
                <a:off x="2880" y="1026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53" name="Line 29"/>
              <p:cNvSpPr>
                <a:spLocks noChangeShapeType="1"/>
              </p:cNvSpPr>
              <p:nvPr/>
            </p:nvSpPr>
            <p:spPr bwMode="auto">
              <a:xfrm>
                <a:off x="3424" y="1933"/>
                <a:ext cx="3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54" name="Line 30"/>
              <p:cNvSpPr>
                <a:spLocks noChangeShapeType="1"/>
              </p:cNvSpPr>
              <p:nvPr/>
            </p:nvSpPr>
            <p:spPr bwMode="auto">
              <a:xfrm>
                <a:off x="4059" y="1933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55" name="Rectangle 31"/>
              <p:cNvSpPr>
                <a:spLocks noChangeArrowheads="1"/>
              </p:cNvSpPr>
              <p:nvPr/>
            </p:nvSpPr>
            <p:spPr bwMode="auto">
              <a:xfrm>
                <a:off x="3295" y="709"/>
                <a:ext cx="117" cy="63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56" name="Text Box 32"/>
              <p:cNvSpPr txBox="1">
                <a:spLocks noChangeArrowheads="1"/>
              </p:cNvSpPr>
              <p:nvPr/>
            </p:nvSpPr>
            <p:spPr bwMode="auto">
              <a:xfrm>
                <a:off x="3288" y="725"/>
                <a:ext cx="188" cy="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  <a:p>
                <a:pPr eaLnBrk="1" fontAlgn="base" hangingPunct="1">
                  <a:lnSpc>
                    <a:spcPct val="6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en-US" altLang="zh-CN" sz="1600">
                    <a:solidFill>
                      <a:srgbClr val="000000"/>
                    </a:solidFill>
                  </a:rPr>
                  <a:t>+</a:t>
                </a:r>
                <a:endParaRPr kumimoji="0" lang="en-US" altLang="zh-CN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7427" name="Oval 33" descr="宽下对角线"/>
            <p:cNvSpPr>
              <a:spLocks noChangeArrowheads="1"/>
            </p:cNvSpPr>
            <p:nvPr/>
          </p:nvSpPr>
          <p:spPr bwMode="auto">
            <a:xfrm>
              <a:off x="833" y="242"/>
              <a:ext cx="136" cy="726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pattFill prst="wdDnDiag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7428" name="Group 34"/>
            <p:cNvGrpSpPr/>
            <p:nvPr/>
          </p:nvGrpSpPr>
          <p:grpSpPr bwMode="auto">
            <a:xfrm>
              <a:off x="606" y="242"/>
              <a:ext cx="547" cy="711"/>
              <a:chOff x="1837" y="1026"/>
              <a:chExt cx="547" cy="711"/>
            </a:xfrm>
          </p:grpSpPr>
          <p:sp>
            <p:nvSpPr>
              <p:cNvPr id="187432" name="Arc 35"/>
              <p:cNvSpPr/>
              <p:nvPr/>
            </p:nvSpPr>
            <p:spPr bwMode="auto">
              <a:xfrm flipH="1" flipV="1">
                <a:off x="1837" y="1026"/>
                <a:ext cx="318" cy="711"/>
              </a:xfrm>
              <a:custGeom>
                <a:avLst/>
                <a:gdLst>
                  <a:gd name="T0" fmla="*/ 0 w 21600"/>
                  <a:gd name="T1" fmla="*/ 0 h 43200"/>
                  <a:gd name="T2" fmla="*/ 0 w 21600"/>
                  <a:gd name="T3" fmla="*/ 12 h 43200"/>
                  <a:gd name="T4" fmla="*/ 0 w 21600"/>
                  <a:gd name="T5" fmla="*/ 6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11"/>
                      <a:pt x="11957" y="43174"/>
                      <a:pt x="46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3" name="Arc 36"/>
              <p:cNvSpPr/>
              <p:nvPr/>
            </p:nvSpPr>
            <p:spPr bwMode="auto">
              <a:xfrm flipH="1" flipV="1">
                <a:off x="1906" y="1387"/>
                <a:ext cx="429" cy="274"/>
              </a:xfrm>
              <a:custGeom>
                <a:avLst/>
                <a:gdLst>
                  <a:gd name="T0" fmla="*/ 6 w 20378"/>
                  <a:gd name="T1" fmla="*/ 0 h 16606"/>
                  <a:gd name="T2" fmla="*/ 9 w 20378"/>
                  <a:gd name="T3" fmla="*/ 3 h 16606"/>
                  <a:gd name="T4" fmla="*/ 0 w 20378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6606" fill="none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</a:path>
                  <a:path w="20378" h="16606" stroke="0" extrusionOk="0">
                    <a:moveTo>
                      <a:pt x="13813" y="-1"/>
                    </a:moveTo>
                    <a:cubicBezTo>
                      <a:pt x="16814" y="2496"/>
                      <a:pt x="19083" y="5759"/>
                      <a:pt x="20377" y="9443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4" name="Arc 37"/>
              <p:cNvSpPr/>
              <p:nvPr/>
            </p:nvSpPr>
            <p:spPr bwMode="auto">
              <a:xfrm flipH="1" flipV="1">
                <a:off x="1931" y="1387"/>
                <a:ext cx="429" cy="236"/>
              </a:xfrm>
              <a:custGeom>
                <a:avLst/>
                <a:gdLst>
                  <a:gd name="T0" fmla="*/ 7 w 20378"/>
                  <a:gd name="T1" fmla="*/ 0 h 14284"/>
                  <a:gd name="T2" fmla="*/ 9 w 20378"/>
                  <a:gd name="T3" fmla="*/ 2 h 14284"/>
                  <a:gd name="T4" fmla="*/ 0 w 20378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4284" fill="none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</a:path>
                  <a:path w="20378" h="14284" stroke="0" extrusionOk="0">
                    <a:moveTo>
                      <a:pt x="16202" y="0"/>
                    </a:moveTo>
                    <a:cubicBezTo>
                      <a:pt x="18039" y="2083"/>
                      <a:pt x="19456" y="4501"/>
                      <a:pt x="20377" y="7121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5" name="Arc 38"/>
              <p:cNvSpPr/>
              <p:nvPr/>
            </p:nvSpPr>
            <p:spPr bwMode="auto">
              <a:xfrm flipH="1" flipV="1">
                <a:off x="1952" y="1360"/>
                <a:ext cx="429" cy="217"/>
              </a:xfrm>
              <a:custGeom>
                <a:avLst/>
                <a:gdLst>
                  <a:gd name="T0" fmla="*/ 8 w 20378"/>
                  <a:gd name="T1" fmla="*/ 0 h 13157"/>
                  <a:gd name="T2" fmla="*/ 9 w 20378"/>
                  <a:gd name="T3" fmla="*/ 2 h 13157"/>
                  <a:gd name="T4" fmla="*/ 0 w 20378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378" h="13157" fill="none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</a:path>
                  <a:path w="20378" h="13157" stroke="0" extrusionOk="0">
                    <a:moveTo>
                      <a:pt x="17130" y="0"/>
                    </a:moveTo>
                    <a:cubicBezTo>
                      <a:pt x="18523" y="1813"/>
                      <a:pt x="19619" y="3836"/>
                      <a:pt x="20377" y="5994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6" name="Arc 39"/>
              <p:cNvSpPr/>
              <p:nvPr/>
            </p:nvSpPr>
            <p:spPr bwMode="auto">
              <a:xfrm rot="477185" flipH="1">
                <a:off x="1973" y="1115"/>
                <a:ext cx="372" cy="274"/>
              </a:xfrm>
              <a:custGeom>
                <a:avLst/>
                <a:gdLst>
                  <a:gd name="T0" fmla="*/ 6 w 17679"/>
                  <a:gd name="T1" fmla="*/ 0 h 16606"/>
                  <a:gd name="T2" fmla="*/ 8 w 17679"/>
                  <a:gd name="T3" fmla="*/ 1 h 16606"/>
                  <a:gd name="T4" fmla="*/ 0 w 17679"/>
                  <a:gd name="T5" fmla="*/ 5 h 1660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679" h="16606" fill="none" extrusionOk="0">
                    <a:moveTo>
                      <a:pt x="13813" y="-1"/>
                    </a:moveTo>
                    <a:cubicBezTo>
                      <a:pt x="15281" y="1221"/>
                      <a:pt x="16581" y="2632"/>
                      <a:pt x="17679" y="4195"/>
                    </a:cubicBezTo>
                  </a:path>
                  <a:path w="17679" h="16606" stroke="0" extrusionOk="0">
                    <a:moveTo>
                      <a:pt x="13813" y="-1"/>
                    </a:moveTo>
                    <a:cubicBezTo>
                      <a:pt x="15281" y="1221"/>
                      <a:pt x="16581" y="2632"/>
                      <a:pt x="17679" y="4195"/>
                    </a:cubicBezTo>
                    <a:lnTo>
                      <a:pt x="0" y="16606"/>
                    </a:lnTo>
                    <a:lnTo>
                      <a:pt x="13813" y="-1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7" name="Arc 40"/>
              <p:cNvSpPr/>
              <p:nvPr/>
            </p:nvSpPr>
            <p:spPr bwMode="auto">
              <a:xfrm rot="755685" flipH="1">
                <a:off x="1973" y="1099"/>
                <a:ext cx="411" cy="236"/>
              </a:xfrm>
              <a:custGeom>
                <a:avLst/>
                <a:gdLst>
                  <a:gd name="T0" fmla="*/ 7 w 19500"/>
                  <a:gd name="T1" fmla="*/ 0 h 14284"/>
                  <a:gd name="T2" fmla="*/ 9 w 19500"/>
                  <a:gd name="T3" fmla="*/ 1 h 14284"/>
                  <a:gd name="T4" fmla="*/ 0 w 19500"/>
                  <a:gd name="T5" fmla="*/ 4 h 142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500" h="14284" fill="none" extrusionOk="0">
                    <a:moveTo>
                      <a:pt x="16202" y="0"/>
                    </a:moveTo>
                    <a:cubicBezTo>
                      <a:pt x="17528" y="1503"/>
                      <a:pt x="18638" y="3184"/>
                      <a:pt x="19500" y="4993"/>
                    </a:cubicBezTo>
                  </a:path>
                  <a:path w="19500" h="14284" stroke="0" extrusionOk="0">
                    <a:moveTo>
                      <a:pt x="16202" y="0"/>
                    </a:moveTo>
                    <a:cubicBezTo>
                      <a:pt x="17528" y="1503"/>
                      <a:pt x="18638" y="3184"/>
                      <a:pt x="19500" y="4993"/>
                    </a:cubicBezTo>
                    <a:lnTo>
                      <a:pt x="0" y="14284"/>
                    </a:lnTo>
                    <a:lnTo>
                      <a:pt x="16202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38" name="Arc 41"/>
              <p:cNvSpPr/>
              <p:nvPr/>
            </p:nvSpPr>
            <p:spPr bwMode="auto">
              <a:xfrm rot="1258976" flipH="1">
                <a:off x="1978" y="1208"/>
                <a:ext cx="404" cy="217"/>
              </a:xfrm>
              <a:custGeom>
                <a:avLst/>
                <a:gdLst>
                  <a:gd name="T0" fmla="*/ 8 w 19172"/>
                  <a:gd name="T1" fmla="*/ 0 h 13157"/>
                  <a:gd name="T2" fmla="*/ 9 w 19172"/>
                  <a:gd name="T3" fmla="*/ 1 h 13157"/>
                  <a:gd name="T4" fmla="*/ 0 w 19172"/>
                  <a:gd name="T5" fmla="*/ 4 h 1315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172" h="13157" fill="none" extrusionOk="0">
                    <a:moveTo>
                      <a:pt x="17130" y="0"/>
                    </a:moveTo>
                    <a:cubicBezTo>
                      <a:pt x="17904" y="1007"/>
                      <a:pt x="18587" y="2080"/>
                      <a:pt x="19172" y="3207"/>
                    </a:cubicBezTo>
                  </a:path>
                  <a:path w="19172" h="13157" stroke="0" extrusionOk="0">
                    <a:moveTo>
                      <a:pt x="17130" y="0"/>
                    </a:moveTo>
                    <a:cubicBezTo>
                      <a:pt x="17904" y="1007"/>
                      <a:pt x="18587" y="2080"/>
                      <a:pt x="19172" y="3207"/>
                    </a:cubicBezTo>
                    <a:lnTo>
                      <a:pt x="0" y="13157"/>
                    </a:lnTo>
                    <a:lnTo>
                      <a:pt x="17130" y="0"/>
                    </a:lnTo>
                    <a:close/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7429" name="Group 42"/>
            <p:cNvGrpSpPr/>
            <p:nvPr/>
          </p:nvGrpSpPr>
          <p:grpSpPr bwMode="auto">
            <a:xfrm>
              <a:off x="379" y="197"/>
              <a:ext cx="363" cy="288"/>
              <a:chOff x="2744" y="618"/>
              <a:chExt cx="363" cy="288"/>
            </a:xfrm>
          </p:grpSpPr>
          <p:sp>
            <p:nvSpPr>
              <p:cNvPr id="187430" name="Text Box 43"/>
              <p:cNvSpPr txBox="1">
                <a:spLocks noChangeArrowheads="1"/>
              </p:cNvSpPr>
              <p:nvPr/>
            </p:nvSpPr>
            <p:spPr bwMode="auto">
              <a:xfrm>
                <a:off x="2744" y="618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400" b="1" i="1">
                    <a:solidFill>
                      <a:srgbClr val="000000"/>
                    </a:solidFill>
                  </a:rPr>
                  <a:t>S</a:t>
                </a:r>
                <a:r>
                  <a:rPr lang="en-US" altLang="zh-CN" sz="2400" b="1" baseline="-25000">
                    <a:solidFill>
                      <a:srgbClr val="000000"/>
                    </a:solidFill>
                  </a:rPr>
                  <a:t>1</a:t>
                </a:r>
                <a:endParaRPr lang="en-US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31" name="Line 44"/>
              <p:cNvSpPr>
                <a:spLocks noChangeShapeType="1"/>
              </p:cNvSpPr>
              <p:nvPr/>
            </p:nvSpPr>
            <p:spPr bwMode="auto">
              <a:xfrm>
                <a:off x="2971" y="799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403949" name="Group 45"/>
          <p:cNvGrpSpPr/>
          <p:nvPr/>
        </p:nvGrpSpPr>
        <p:grpSpPr bwMode="auto">
          <a:xfrm>
            <a:off x="3384551" y="765175"/>
            <a:ext cx="5688013" cy="1344613"/>
            <a:chOff x="2132" y="482"/>
            <a:chExt cx="3583" cy="847"/>
          </a:xfrm>
        </p:grpSpPr>
        <p:sp>
          <p:nvSpPr>
            <p:cNvPr id="187414" name="Text Box 46"/>
            <p:cNvSpPr txBox="1">
              <a:spLocks noChangeArrowheads="1"/>
            </p:cNvSpPr>
            <p:nvPr/>
          </p:nvSpPr>
          <p:spPr bwMode="auto">
            <a:xfrm>
              <a:off x="2143" y="504"/>
              <a:ext cx="16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 dirty="0">
                  <a:solidFill>
                    <a:srgbClr val="000000"/>
                  </a:solidFill>
                </a:rPr>
                <a:t>对</a:t>
              </a:r>
              <a:r>
                <a:rPr lang="en-US" altLang="zh-CN" sz="2800" b="1" i="1" dirty="0">
                  <a:solidFill>
                    <a:srgbClr val="000000"/>
                  </a:solidFill>
                </a:rPr>
                <a:t>S</a:t>
              </a:r>
              <a:r>
                <a:rPr lang="en-US" altLang="zh-CN" sz="2800" b="1" baseline="-25000" dirty="0">
                  <a:solidFill>
                    <a:srgbClr val="000000"/>
                  </a:solidFill>
                </a:rPr>
                <a:t>1</a:t>
              </a:r>
              <a:r>
                <a:rPr lang="zh-CN" altLang="en-US" sz="2800" b="1" dirty="0">
                  <a:solidFill>
                    <a:srgbClr val="000000"/>
                  </a:solidFill>
                </a:rPr>
                <a:t>面</a:t>
              </a:r>
              <a:endParaRPr lang="zh-CN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187415" name="Text Box 47"/>
            <p:cNvSpPr txBox="1">
              <a:spLocks noChangeArrowheads="1"/>
            </p:cNvSpPr>
            <p:nvPr/>
          </p:nvSpPr>
          <p:spPr bwMode="auto">
            <a:xfrm>
              <a:off x="2132" y="981"/>
              <a:ext cx="14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</a:rPr>
                <a:t>对</a:t>
              </a:r>
              <a:r>
                <a:rPr lang="en-US" altLang="zh-CN" sz="2800" b="1" i="1">
                  <a:solidFill>
                    <a:srgbClr val="000000"/>
                  </a:solidFill>
                </a:rPr>
                <a:t>S</a:t>
              </a:r>
              <a:r>
                <a:rPr lang="en-US" altLang="zh-CN" sz="2800" b="1" baseline="-25000">
                  <a:solidFill>
                    <a:srgbClr val="000000"/>
                  </a:solidFill>
                </a:rPr>
                <a:t>2</a:t>
              </a:r>
              <a:r>
                <a:rPr lang="zh-CN" altLang="en-US" sz="2800" b="1">
                  <a:solidFill>
                    <a:srgbClr val="000000"/>
                  </a:solidFill>
                </a:rPr>
                <a:t>面</a:t>
              </a: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7416" name="Group 48"/>
            <p:cNvGrpSpPr/>
            <p:nvPr/>
          </p:nvGrpSpPr>
          <p:grpSpPr bwMode="auto">
            <a:xfrm>
              <a:off x="4341" y="737"/>
              <a:ext cx="264" cy="362"/>
              <a:chOff x="2736" y="1344"/>
              <a:chExt cx="192" cy="288"/>
            </a:xfrm>
          </p:grpSpPr>
          <p:sp>
            <p:nvSpPr>
              <p:cNvPr id="187421" name="Line 49"/>
              <p:cNvSpPr>
                <a:spLocks noChangeShapeType="1"/>
              </p:cNvSpPr>
              <p:nvPr/>
            </p:nvSpPr>
            <p:spPr bwMode="auto">
              <a:xfrm>
                <a:off x="2736" y="1344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422" name="Line 50"/>
              <p:cNvSpPr>
                <a:spLocks noChangeShapeType="1"/>
              </p:cNvSpPr>
              <p:nvPr/>
            </p:nvSpPr>
            <p:spPr bwMode="auto">
              <a:xfrm flipH="1">
                <a:off x="2736" y="1488"/>
                <a:ext cx="192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7417" name="Text Box 51"/>
            <p:cNvSpPr txBox="1">
              <a:spLocks noChangeArrowheads="1"/>
            </p:cNvSpPr>
            <p:nvPr/>
          </p:nvSpPr>
          <p:spPr bwMode="auto">
            <a:xfrm>
              <a:off x="4594" y="721"/>
              <a:ext cx="11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a typeface="楷体_GB2312" pitchFamily="49" charset="-122"/>
                </a:rPr>
                <a:t>相矛盾</a:t>
              </a:r>
              <a:r>
                <a:rPr lang="zh-CN" altLang="en-US" sz="2800" b="1">
                  <a:solidFill>
                    <a:srgbClr val="FF0000"/>
                  </a:solidFill>
                </a:rPr>
                <a:t>！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graphicFrame>
          <p:nvGraphicFramePr>
            <p:cNvPr id="187418" name="Object 52"/>
            <p:cNvGraphicFramePr>
              <a:graphicFrameLocks noChangeAspect="1"/>
            </p:cNvGraphicFramePr>
            <p:nvPr/>
          </p:nvGraphicFramePr>
          <p:xfrm>
            <a:off x="3094" y="1003"/>
            <a:ext cx="933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5" name="Equation" r:id="rId1" imgW="1803400" imgH="546100" progId="Equation.DSMT4">
                    <p:embed/>
                  </p:oleObj>
                </mc:Choice>
                <mc:Fallback>
                  <p:oleObj name="Equation" r:id="rId1" imgW="1803400" imgH="546100" progId="Equation.DSMT4">
                    <p:embed/>
                    <p:pic>
                      <p:nvPicPr>
                        <p:cNvPr id="0" name="图片 389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4" y="1003"/>
                          <a:ext cx="933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419" name="Oval 53"/>
            <p:cNvSpPr>
              <a:spLocks noChangeArrowheads="1"/>
            </p:cNvSpPr>
            <p:nvPr/>
          </p:nvSpPr>
          <p:spPr bwMode="auto">
            <a:xfrm>
              <a:off x="3094" y="1113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87420" name="Object 54"/>
            <p:cNvGraphicFramePr>
              <a:graphicFrameLocks noChangeAspect="1"/>
            </p:cNvGraphicFramePr>
            <p:nvPr/>
          </p:nvGraphicFramePr>
          <p:xfrm>
            <a:off x="2880" y="482"/>
            <a:ext cx="1468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66" name="公式" r:id="rId3" imgW="1116965" imgH="406400" progId="Equation.3">
                    <p:embed/>
                  </p:oleObj>
                </mc:Choice>
                <mc:Fallback>
                  <p:oleObj name="公式" r:id="rId3" imgW="1116965" imgH="406400" progId="Equation.3">
                    <p:embed/>
                    <p:pic>
                      <p:nvPicPr>
                        <p:cNvPr id="0" name="图片 389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482"/>
                          <a:ext cx="1468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03959" name="Object 55"/>
          <p:cNvGraphicFramePr>
            <a:graphicFrameLocks noChangeAspect="1"/>
          </p:cNvGraphicFramePr>
          <p:nvPr/>
        </p:nvGraphicFramePr>
        <p:xfrm>
          <a:off x="4464050" y="2116138"/>
          <a:ext cx="2438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公式" r:id="rId5" imgW="1168400" imgH="457200" progId="Equation.3">
                  <p:embed/>
                </p:oleObj>
              </mc:Choice>
              <mc:Fallback>
                <p:oleObj name="公式" r:id="rId5" imgW="1168400" imgH="457200" progId="Equation.3">
                  <p:embed/>
                  <p:pic>
                    <p:nvPicPr>
                      <p:cNvPr id="0" name="图片 389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0" y="2116138"/>
                        <a:ext cx="2438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960" name="Object 56"/>
          <p:cNvGraphicFramePr>
            <a:graphicFrameLocks noChangeAspect="1"/>
          </p:cNvGraphicFramePr>
          <p:nvPr/>
        </p:nvGraphicFramePr>
        <p:xfrm>
          <a:off x="719138" y="3033713"/>
          <a:ext cx="3257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公式" r:id="rId7" imgW="1562100" imgH="457200" progId="Equation.3">
                  <p:embed/>
                </p:oleObj>
              </mc:Choice>
              <mc:Fallback>
                <p:oleObj name="公式" r:id="rId7" imgW="1562100" imgH="457200" progId="Equation.3">
                  <p:embed/>
                  <p:pic>
                    <p:nvPicPr>
                      <p:cNvPr id="0" name="图片 38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033713"/>
                        <a:ext cx="3257550" cy="952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961" name="AutoShape 57"/>
          <p:cNvSpPr>
            <a:spLocks noChangeArrowheads="1"/>
          </p:cNvSpPr>
          <p:nvPr/>
        </p:nvSpPr>
        <p:spPr bwMode="auto">
          <a:xfrm rot="-5400000">
            <a:off x="4372521" y="3124994"/>
            <a:ext cx="228600" cy="693738"/>
          </a:xfrm>
          <a:prstGeom prst="downArrow">
            <a:avLst>
              <a:gd name="adj1" fmla="val 50000"/>
              <a:gd name="adj2" fmla="val 75868"/>
            </a:avLst>
          </a:prstGeom>
          <a:solidFill>
            <a:srgbClr val="FF0000"/>
          </a:solidFill>
          <a:ln w="381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62" name="Text Box 58"/>
          <p:cNvSpPr txBox="1">
            <a:spLocks noChangeArrowheads="1"/>
          </p:cNvSpPr>
          <p:nvPr/>
        </p:nvSpPr>
        <p:spPr bwMode="auto">
          <a:xfrm>
            <a:off x="4856882" y="3213100"/>
            <a:ext cx="223539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全电流定理</a:t>
            </a:r>
            <a:endParaRPr lang="zh-CN" altLang="en-US" sz="28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403963" name="Text Box 59"/>
          <p:cNvSpPr txBox="1">
            <a:spLocks noChangeArrowheads="1"/>
          </p:cNvSpPr>
          <p:nvPr/>
        </p:nvSpPr>
        <p:spPr bwMode="auto">
          <a:xfrm>
            <a:off x="5057105" y="3716338"/>
            <a:ext cx="2035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ea typeface="黑体" panose="02010609060101010101" pitchFamily="49" charset="-122"/>
              </a:rPr>
              <a:t>任意磁场</a:t>
            </a:r>
            <a:endParaRPr lang="zh-CN" altLang="en-US" sz="2800" b="1" dirty="0">
              <a:solidFill>
                <a:srgbClr val="000099"/>
              </a:solidFill>
              <a:ea typeface="黑体" panose="02010609060101010101" pitchFamily="49" charset="-122"/>
            </a:endParaRPr>
          </a:p>
        </p:txBody>
      </p:sp>
      <p:sp>
        <p:nvSpPr>
          <p:cNvPr id="1403964" name="Text Box 60"/>
          <p:cNvSpPr txBox="1">
            <a:spLocks noChangeArrowheads="1"/>
          </p:cNvSpPr>
          <p:nvPr/>
        </p:nvSpPr>
        <p:spPr bwMode="auto">
          <a:xfrm>
            <a:off x="647700" y="4257675"/>
            <a:ext cx="7161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对于电容器充电的非稳恒情况，有</a:t>
            </a:r>
            <a:r>
              <a:rPr lang="en-US" altLang="zh-CN" sz="2800" b="1">
                <a:solidFill>
                  <a:srgbClr val="000000"/>
                </a:solidFill>
              </a:rPr>
              <a:t>:</a:t>
            </a:r>
            <a:endParaRPr lang="en-US" altLang="zh-CN" sz="2800" b="1">
              <a:solidFill>
                <a:srgbClr val="000000"/>
              </a:solidFill>
            </a:endParaRPr>
          </a:p>
        </p:txBody>
      </p:sp>
      <p:graphicFrame>
        <p:nvGraphicFramePr>
          <p:cNvPr id="1403965" name="Object 61"/>
          <p:cNvGraphicFramePr>
            <a:graphicFrameLocks noChangeAspect="1"/>
          </p:cNvGraphicFramePr>
          <p:nvPr/>
        </p:nvGraphicFramePr>
        <p:xfrm>
          <a:off x="2692400" y="4859338"/>
          <a:ext cx="15589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9" name="Equation" r:id="rId9" imgW="1600200" imgH="571500" progId="Equation.DSMT4">
                  <p:embed/>
                </p:oleObj>
              </mc:Choice>
              <mc:Fallback>
                <p:oleObj name="Equation" r:id="rId9" imgW="1600200" imgH="571500" progId="Equation.DSMT4">
                  <p:embed/>
                  <p:pic>
                    <p:nvPicPr>
                      <p:cNvPr id="0" name="图片 389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400" y="4859338"/>
                        <a:ext cx="15589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966" name="Text Box 62"/>
          <p:cNvSpPr txBox="1">
            <a:spLocks noChangeArrowheads="1"/>
          </p:cNvSpPr>
          <p:nvPr/>
        </p:nvSpPr>
        <p:spPr bwMode="auto">
          <a:xfrm>
            <a:off x="1576388" y="483393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1</a:t>
            </a:r>
            <a:r>
              <a:rPr lang="zh-CN" altLang="en-US" sz="2800" b="1">
                <a:solidFill>
                  <a:srgbClr val="000000"/>
                </a:solidFill>
              </a:rPr>
              <a:t>面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67" name="Text Box 63"/>
          <p:cNvSpPr txBox="1">
            <a:spLocks noChangeArrowheads="1"/>
          </p:cNvSpPr>
          <p:nvPr/>
        </p:nvSpPr>
        <p:spPr bwMode="auto">
          <a:xfrm>
            <a:off x="1576388" y="5462588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S</a:t>
            </a:r>
            <a:r>
              <a:rPr lang="en-US" altLang="zh-CN" sz="2800" b="1" baseline="-25000">
                <a:solidFill>
                  <a:srgbClr val="000000"/>
                </a:solidFill>
              </a:rPr>
              <a:t>2</a:t>
            </a:r>
            <a:r>
              <a:rPr lang="zh-CN" altLang="en-US" sz="2800" b="1">
                <a:solidFill>
                  <a:srgbClr val="000000"/>
                </a:solidFill>
              </a:rPr>
              <a:t>面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3968" name="Object 64"/>
          <p:cNvGraphicFramePr>
            <a:graphicFrameLocks noChangeAspect="1"/>
          </p:cNvGraphicFramePr>
          <p:nvPr/>
        </p:nvGraphicFramePr>
        <p:xfrm>
          <a:off x="2653159" y="5464175"/>
          <a:ext cx="17748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0" name="Equation" r:id="rId11" imgW="1854200" imgH="571500" progId="Equation.DSMT4">
                  <p:embed/>
                </p:oleObj>
              </mc:Choice>
              <mc:Fallback>
                <p:oleObj name="Equation" r:id="rId11" imgW="1854200" imgH="571500" progId="Equation.DSMT4">
                  <p:embed/>
                  <p:pic>
                    <p:nvPicPr>
                      <p:cNvPr id="0" name="图片 38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159" y="5464175"/>
                        <a:ext cx="17748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969" name="Text Box 65"/>
          <p:cNvSpPr txBox="1">
            <a:spLocks noChangeArrowheads="1"/>
          </p:cNvSpPr>
          <p:nvPr/>
        </p:nvSpPr>
        <p:spPr bwMode="auto">
          <a:xfrm>
            <a:off x="1943100" y="6078239"/>
            <a:ext cx="272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而  </a:t>
            </a:r>
            <a:r>
              <a:rPr lang="en-US" altLang="zh-CN" sz="2800" b="1" i="1" dirty="0" err="1">
                <a:solidFill>
                  <a:srgbClr val="000000"/>
                </a:solidFill>
              </a:rPr>
              <a:t>i</a:t>
            </a:r>
            <a:r>
              <a:rPr lang="en-US" altLang="zh-CN" sz="2800" b="1" i="1" dirty="0">
                <a:solidFill>
                  <a:srgbClr val="000000"/>
                </a:solidFill>
              </a:rPr>
              <a:t> = I</a:t>
            </a:r>
            <a:r>
              <a:rPr lang="en-US" altLang="zh-CN" sz="2800" b="1" i="1" baseline="-25000" dirty="0">
                <a:solidFill>
                  <a:srgbClr val="000000"/>
                </a:solidFill>
              </a:rPr>
              <a:t>D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1403970" name="Text Box 66"/>
          <p:cNvSpPr txBox="1">
            <a:spLocks noChangeArrowheads="1"/>
          </p:cNvSpPr>
          <p:nvPr/>
        </p:nvSpPr>
        <p:spPr bwMode="auto">
          <a:xfrm>
            <a:off x="5148263" y="5121275"/>
            <a:ext cx="2714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故两式相等！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03971" name="Oval 67"/>
          <p:cNvSpPr>
            <a:spLocks noChangeArrowheads="1"/>
          </p:cNvSpPr>
          <p:nvPr/>
        </p:nvSpPr>
        <p:spPr bwMode="auto">
          <a:xfrm>
            <a:off x="2682850" y="5657850"/>
            <a:ext cx="144463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72" name="Oval 68"/>
          <p:cNvSpPr>
            <a:spLocks noChangeArrowheads="1"/>
          </p:cNvSpPr>
          <p:nvPr/>
        </p:nvSpPr>
        <p:spPr bwMode="auto">
          <a:xfrm>
            <a:off x="2699792" y="5043488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73" name="Text Box 69"/>
          <p:cNvSpPr txBox="1">
            <a:spLocks noChangeArrowheads="1"/>
          </p:cNvSpPr>
          <p:nvPr/>
        </p:nvSpPr>
        <p:spPr bwMode="auto">
          <a:xfrm>
            <a:off x="7272338" y="2997200"/>
            <a:ext cx="178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变化电场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74" name="AutoShape 70"/>
          <p:cNvSpPr>
            <a:spLocks noChangeArrowheads="1"/>
          </p:cNvSpPr>
          <p:nvPr/>
        </p:nvSpPr>
        <p:spPr bwMode="auto">
          <a:xfrm>
            <a:off x="7885113" y="2528888"/>
            <a:ext cx="323850" cy="504825"/>
          </a:xfrm>
          <a:prstGeom prst="upDownArrow">
            <a:avLst>
              <a:gd name="adj1" fmla="val 50000"/>
              <a:gd name="adj2" fmla="val 31176"/>
            </a:avLst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3975" name="Text Box 71"/>
          <p:cNvSpPr txBox="1">
            <a:spLocks noChangeArrowheads="1"/>
          </p:cNvSpPr>
          <p:nvPr/>
        </p:nvSpPr>
        <p:spPr bwMode="auto">
          <a:xfrm>
            <a:off x="7235825" y="2024063"/>
            <a:ext cx="1908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位移电流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3976" name="Object 72"/>
          <p:cNvGraphicFramePr>
            <a:graphicFrameLocks noChangeAspect="1"/>
          </p:cNvGraphicFramePr>
          <p:nvPr/>
        </p:nvGraphicFramePr>
        <p:xfrm>
          <a:off x="7235825" y="368300"/>
          <a:ext cx="14843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1" name="公式" r:id="rId13" imgW="711200" imgH="381000" progId="Equation.3">
                  <p:embed/>
                </p:oleObj>
              </mc:Choice>
              <mc:Fallback>
                <p:oleObj name="公式" r:id="rId13" imgW="711200" imgH="381000" progId="Equation.3">
                  <p:embed/>
                  <p:pic>
                    <p:nvPicPr>
                      <p:cNvPr id="0" name="图片 38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68300"/>
                        <a:ext cx="14843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03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0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0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0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03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03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03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03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0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1403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" fill="hold"/>
                                        <p:tgtEl>
                                          <p:spTgt spid="1403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" fill="hold"/>
                                        <p:tgtEl>
                                          <p:spTgt spid="1403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0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1403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03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403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403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403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403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961" grpId="0" animBg="1"/>
      <p:bldP spid="1403962" grpId="0"/>
      <p:bldP spid="1403963" grpId="0"/>
      <p:bldP spid="1403964" grpId="0"/>
      <p:bldP spid="1403966" grpId="0" autoUpdateAnimBg="0"/>
      <p:bldP spid="1403967" grpId="0" autoUpdateAnimBg="0"/>
      <p:bldP spid="1403969" grpId="0" autoUpdateAnimBg="0"/>
      <p:bldP spid="1403970" grpId="0" autoUpdateAnimBg="0"/>
      <p:bldP spid="1403971" grpId="0" animBg="1"/>
      <p:bldP spid="1403972" grpId="0" animBg="1"/>
      <p:bldP spid="1403973" grpId="0"/>
      <p:bldP spid="1403974" grpId="0" animBg="1"/>
      <p:bldP spid="14039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Text Box 2"/>
          <p:cNvSpPr txBox="1">
            <a:spLocks noChangeArrowheads="1"/>
          </p:cNvSpPr>
          <p:nvPr/>
        </p:nvSpPr>
        <p:spPr bwMode="auto">
          <a:xfrm>
            <a:off x="323528" y="549275"/>
            <a:ext cx="5414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位移电流</a:t>
            </a:r>
            <a:r>
              <a:rPr lang="en-US" altLang="zh-CN" sz="2800" b="1" i="1" dirty="0">
                <a:solidFill>
                  <a:srgbClr val="000099"/>
                </a:solidFill>
                <a:ea typeface="黑体" panose="02010609060101010101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000099"/>
                </a:solidFill>
                <a:ea typeface="黑体" panose="02010609060101010101" pitchFamily="49" charset="-122"/>
              </a:rPr>
              <a:t>D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的性质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4931" name="Text Box 3"/>
          <p:cNvSpPr txBox="1">
            <a:spLocks noChangeArrowheads="1"/>
          </p:cNvSpPr>
          <p:nvPr/>
        </p:nvSpPr>
        <p:spPr bwMode="auto">
          <a:xfrm>
            <a:off x="250825" y="1340768"/>
            <a:ext cx="79930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</a:rPr>
              <a:t>） </a:t>
            </a:r>
            <a:r>
              <a:rPr lang="en-US" altLang="zh-CN" sz="2800" b="1" i="1" dirty="0">
                <a:solidFill>
                  <a:srgbClr val="FF0000"/>
                </a:solidFill>
                <a:ea typeface="楷体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ea typeface="楷体_GB2312" pitchFamily="49" charset="-122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的实质就是变化电场</a:t>
            </a:r>
            <a:r>
              <a:rPr lang="en-US" altLang="zh-CN" sz="2800" b="1" dirty="0">
                <a:solidFill>
                  <a:srgbClr val="000000"/>
                </a:solidFill>
                <a:ea typeface="楷体_GB2312" pitchFamily="49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它不依赖导体</a:t>
            </a:r>
            <a:r>
              <a:rPr lang="en-US" altLang="zh-CN" sz="2800" b="1" dirty="0">
                <a:solidFill>
                  <a:srgbClr val="000000"/>
                </a:solidFill>
                <a:ea typeface="楷体_GB2312" pitchFamily="49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可在</a:t>
            </a:r>
            <a:b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           任何有变化电场的空间出现</a:t>
            </a:r>
            <a:r>
              <a:rPr lang="en-US" altLang="zh-CN" sz="2800" b="1" dirty="0">
                <a:solidFill>
                  <a:srgbClr val="000000"/>
                </a:solidFill>
                <a:ea typeface="楷体_GB2312" pitchFamily="49" charset="-122"/>
              </a:rPr>
              <a:t>,  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不产生焦耳热。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04932" name="Text Box 4"/>
          <p:cNvSpPr txBox="1">
            <a:spLocks noChangeArrowheads="1"/>
          </p:cNvSpPr>
          <p:nvPr/>
        </p:nvSpPr>
        <p:spPr bwMode="auto">
          <a:xfrm>
            <a:off x="250825" y="2312988"/>
            <a:ext cx="815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（</a:t>
            </a:r>
            <a:r>
              <a:rPr lang="en-US" altLang="zh-CN" sz="2800" b="1">
                <a:solidFill>
                  <a:srgbClr val="000000"/>
                </a:solidFill>
              </a:rPr>
              <a:t>2</a:t>
            </a:r>
            <a:r>
              <a:rPr lang="zh-CN" altLang="en-US" sz="2800" b="1">
                <a:solidFill>
                  <a:srgbClr val="000000"/>
                </a:solidFill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位移电流与传导电流一样激发磁场</a:t>
            </a: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。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graphicFrame>
        <p:nvGraphicFramePr>
          <p:cNvPr id="1404933" name="Object 5"/>
          <p:cNvGraphicFramePr>
            <a:graphicFrameLocks noChangeAspect="1"/>
          </p:cNvGraphicFramePr>
          <p:nvPr/>
        </p:nvGraphicFramePr>
        <p:xfrm>
          <a:off x="3419872" y="296863"/>
          <a:ext cx="516413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公式" r:id="rId1" imgW="2476500" imgH="457200" progId="Equation.3">
                  <p:embed/>
                </p:oleObj>
              </mc:Choice>
              <mc:Fallback>
                <p:oleObj name="公式" r:id="rId1" imgW="2476500" imgH="457200" progId="Equation.3">
                  <p:embed/>
                  <p:pic>
                    <p:nvPicPr>
                      <p:cNvPr id="0" name="图片 40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96863"/>
                        <a:ext cx="5164137" cy="9525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4934" name="Text Box 6"/>
          <p:cNvSpPr txBox="1">
            <a:spLocks noChangeArrowheads="1"/>
          </p:cNvSpPr>
          <p:nvPr/>
        </p:nvSpPr>
        <p:spPr bwMode="auto">
          <a:xfrm>
            <a:off x="1187624" y="4005064"/>
            <a:ext cx="7469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 smtClean="0">
                <a:solidFill>
                  <a:srgbClr val="000000"/>
                </a:solidFill>
              </a:rPr>
              <a:t>I</a:t>
            </a:r>
            <a:r>
              <a:rPr lang="en-US" altLang="zh-CN" sz="2800" b="1" baseline="-25000" dirty="0" smtClean="0">
                <a:solidFill>
                  <a:srgbClr val="000000"/>
                </a:solidFill>
              </a:rPr>
              <a:t>D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激发</a:t>
            </a:r>
            <a:r>
              <a:rPr lang="zh-CN" altLang="en-US" sz="2800" b="1" dirty="0">
                <a:solidFill>
                  <a:srgbClr val="000000"/>
                </a:solidFill>
              </a:rPr>
              <a:t>的磁场   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 与其</a:t>
            </a:r>
            <a:r>
              <a:rPr lang="zh-CN" altLang="en-US" sz="2800" b="1" dirty="0">
                <a:solidFill>
                  <a:srgbClr val="000000"/>
                </a:solidFill>
              </a:rPr>
              <a:t>成右手螺旋关系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pSp>
        <p:nvGrpSpPr>
          <p:cNvPr id="1404935" name="Group 7"/>
          <p:cNvGrpSpPr/>
          <p:nvPr/>
        </p:nvGrpSpPr>
        <p:grpSpPr bwMode="auto">
          <a:xfrm>
            <a:off x="1582738" y="5248870"/>
            <a:ext cx="914400" cy="685800"/>
            <a:chOff x="1008" y="672"/>
            <a:chExt cx="576" cy="432"/>
          </a:xfrm>
        </p:grpSpPr>
        <p:sp>
          <p:nvSpPr>
            <p:cNvPr id="188461" name="Line 8"/>
            <p:cNvSpPr>
              <a:spLocks noChangeShapeType="1"/>
            </p:cNvSpPr>
            <p:nvPr/>
          </p:nvSpPr>
          <p:spPr bwMode="auto">
            <a:xfrm>
              <a:off x="1008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62" name="Line 9"/>
            <p:cNvSpPr>
              <a:spLocks noChangeShapeType="1"/>
            </p:cNvSpPr>
            <p:nvPr/>
          </p:nvSpPr>
          <p:spPr bwMode="auto">
            <a:xfrm>
              <a:off x="1200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63" name="Line 10"/>
            <p:cNvSpPr>
              <a:spLocks noChangeShapeType="1"/>
            </p:cNvSpPr>
            <p:nvPr/>
          </p:nvSpPr>
          <p:spPr bwMode="auto">
            <a:xfrm>
              <a:off x="1392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64" name="Line 11"/>
            <p:cNvSpPr>
              <a:spLocks noChangeShapeType="1"/>
            </p:cNvSpPr>
            <p:nvPr/>
          </p:nvSpPr>
          <p:spPr bwMode="auto">
            <a:xfrm>
              <a:off x="1584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1404940" name="Object 12"/>
          <p:cNvGraphicFramePr>
            <a:graphicFrameLocks noChangeAspect="1"/>
          </p:cNvGraphicFramePr>
          <p:nvPr/>
        </p:nvGraphicFramePr>
        <p:xfrm>
          <a:off x="2897188" y="4905970"/>
          <a:ext cx="1066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Equation" r:id="rId3" imgW="1066165" imgH="774065" progId="Equation.DSMT4">
                  <p:embed/>
                </p:oleObj>
              </mc:Choice>
              <mc:Fallback>
                <p:oleObj name="Equation" r:id="rId3" imgW="1066165" imgH="774065" progId="Equation.DSMT4">
                  <p:embed/>
                  <p:pic>
                    <p:nvPicPr>
                      <p:cNvPr id="0" name="图片 400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905970"/>
                        <a:ext cx="1066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41" name="Object 13"/>
          <p:cNvGraphicFramePr>
            <a:graphicFrameLocks noChangeAspect="1"/>
          </p:cNvGraphicFramePr>
          <p:nvPr/>
        </p:nvGraphicFramePr>
        <p:xfrm>
          <a:off x="3030538" y="5706070"/>
          <a:ext cx="876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公式" r:id="rId5" imgW="876300" imgH="457200" progId="Equation.3">
                  <p:embed/>
                </p:oleObj>
              </mc:Choice>
              <mc:Fallback>
                <p:oleObj name="公式" r:id="rId5" imgW="876300" imgH="457200" progId="Equation.3">
                  <p:embed/>
                  <p:pic>
                    <p:nvPicPr>
                      <p:cNvPr id="0" name="图片 400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5706070"/>
                        <a:ext cx="876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42" name="Object 14"/>
          <p:cNvGraphicFramePr>
            <a:graphicFrameLocks noChangeAspect="1"/>
          </p:cNvGraphicFramePr>
          <p:nvPr/>
        </p:nvGraphicFramePr>
        <p:xfrm>
          <a:off x="1658938" y="4747220"/>
          <a:ext cx="3413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1" name="公式" r:id="rId7" imgW="342900" imgH="457200" progId="Equation.3">
                  <p:embed/>
                </p:oleObj>
              </mc:Choice>
              <mc:Fallback>
                <p:oleObj name="公式" r:id="rId7" imgW="342900" imgH="457200" progId="Equation.3">
                  <p:embed/>
                  <p:pic>
                    <p:nvPicPr>
                      <p:cNvPr id="0" name="图片 40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4747220"/>
                        <a:ext cx="3413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4943" name="Group 15"/>
          <p:cNvGrpSpPr/>
          <p:nvPr/>
        </p:nvGrpSpPr>
        <p:grpSpPr bwMode="auto">
          <a:xfrm>
            <a:off x="1277938" y="5169495"/>
            <a:ext cx="1524000" cy="533400"/>
            <a:chOff x="864" y="1296"/>
            <a:chExt cx="960" cy="384"/>
          </a:xfrm>
        </p:grpSpPr>
        <p:sp>
          <p:nvSpPr>
            <p:cNvPr id="188459" name="Oval 16"/>
            <p:cNvSpPr>
              <a:spLocks noChangeArrowheads="1"/>
            </p:cNvSpPr>
            <p:nvPr/>
          </p:nvSpPr>
          <p:spPr bwMode="auto">
            <a:xfrm>
              <a:off x="864" y="1296"/>
              <a:ext cx="960" cy="38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8460" name="Line 17"/>
            <p:cNvSpPr>
              <a:spLocks noChangeShapeType="1"/>
            </p:cNvSpPr>
            <p:nvPr/>
          </p:nvSpPr>
          <p:spPr bwMode="auto">
            <a:xfrm>
              <a:off x="1248" y="1680"/>
              <a:ext cx="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04946" name="Group 18"/>
          <p:cNvGrpSpPr/>
          <p:nvPr/>
        </p:nvGrpSpPr>
        <p:grpSpPr bwMode="auto">
          <a:xfrm>
            <a:off x="1735138" y="5172670"/>
            <a:ext cx="609600" cy="304800"/>
            <a:chOff x="1104" y="576"/>
            <a:chExt cx="384" cy="192"/>
          </a:xfrm>
        </p:grpSpPr>
        <p:sp>
          <p:nvSpPr>
            <p:cNvPr id="188456" name="Line 19"/>
            <p:cNvSpPr>
              <a:spLocks noChangeShapeType="1"/>
            </p:cNvSpPr>
            <p:nvPr/>
          </p:nvSpPr>
          <p:spPr bwMode="auto">
            <a:xfrm flipV="1">
              <a:off x="1104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57" name="Line 20"/>
            <p:cNvSpPr>
              <a:spLocks noChangeShapeType="1"/>
            </p:cNvSpPr>
            <p:nvPr/>
          </p:nvSpPr>
          <p:spPr bwMode="auto">
            <a:xfrm flipV="1">
              <a:off x="1296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58" name="Line 21"/>
            <p:cNvSpPr>
              <a:spLocks noChangeShapeType="1"/>
            </p:cNvSpPr>
            <p:nvPr/>
          </p:nvSpPr>
          <p:spPr bwMode="auto">
            <a:xfrm flipV="1">
              <a:off x="1488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4950" name="AutoShape 22"/>
          <p:cNvSpPr>
            <a:spLocks noChangeArrowheads="1"/>
          </p:cNvSpPr>
          <p:nvPr/>
        </p:nvSpPr>
        <p:spPr bwMode="auto">
          <a:xfrm>
            <a:off x="1963738" y="4755158"/>
            <a:ext cx="152400" cy="838200"/>
          </a:xfrm>
          <a:prstGeom prst="upArrow">
            <a:avLst>
              <a:gd name="adj1" fmla="val 50000"/>
              <a:gd name="adj2" fmla="val 1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4951" name="Object 23"/>
          <p:cNvGraphicFramePr>
            <a:graphicFrameLocks noChangeAspect="1"/>
          </p:cNvGraphicFramePr>
          <p:nvPr/>
        </p:nvGraphicFramePr>
        <p:xfrm>
          <a:off x="1882775" y="5788620"/>
          <a:ext cx="2905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2" name="公式" r:id="rId9" imgW="292100" imgH="368300" progId="Equation.3">
                  <p:embed/>
                </p:oleObj>
              </mc:Choice>
              <mc:Fallback>
                <p:oleObj name="公式" r:id="rId9" imgW="292100" imgH="368300" progId="Equation.3">
                  <p:embed/>
                  <p:pic>
                    <p:nvPicPr>
                      <p:cNvPr id="0" name="图片 40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5788620"/>
                        <a:ext cx="2905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52" name="Object 24"/>
          <p:cNvGraphicFramePr>
            <a:graphicFrameLocks noChangeAspect="1"/>
          </p:cNvGraphicFramePr>
          <p:nvPr/>
        </p:nvGraphicFramePr>
        <p:xfrm>
          <a:off x="1049338" y="5096470"/>
          <a:ext cx="3159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3" name="公式" r:id="rId11" imgW="317500" imgH="368300" progId="Equation.3">
                  <p:embed/>
                </p:oleObj>
              </mc:Choice>
              <mc:Fallback>
                <p:oleObj name="公式" r:id="rId11" imgW="317500" imgH="368300" progId="Equation.3">
                  <p:embed/>
                  <p:pic>
                    <p:nvPicPr>
                      <p:cNvPr id="0" name="图片 40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5096470"/>
                        <a:ext cx="3159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4953" name="Group 25"/>
          <p:cNvGrpSpPr/>
          <p:nvPr/>
        </p:nvGrpSpPr>
        <p:grpSpPr bwMode="auto">
          <a:xfrm>
            <a:off x="5316686" y="4929783"/>
            <a:ext cx="609600" cy="304800"/>
            <a:chOff x="1104" y="576"/>
            <a:chExt cx="384" cy="192"/>
          </a:xfrm>
        </p:grpSpPr>
        <p:sp>
          <p:nvSpPr>
            <p:cNvPr id="188453" name="Line 26"/>
            <p:cNvSpPr>
              <a:spLocks noChangeShapeType="1"/>
            </p:cNvSpPr>
            <p:nvPr/>
          </p:nvSpPr>
          <p:spPr bwMode="auto">
            <a:xfrm flipV="1">
              <a:off x="1104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54" name="Line 27"/>
            <p:cNvSpPr>
              <a:spLocks noChangeShapeType="1"/>
            </p:cNvSpPr>
            <p:nvPr/>
          </p:nvSpPr>
          <p:spPr bwMode="auto">
            <a:xfrm flipV="1">
              <a:off x="1296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55" name="Line 28"/>
            <p:cNvSpPr>
              <a:spLocks noChangeShapeType="1"/>
            </p:cNvSpPr>
            <p:nvPr/>
          </p:nvSpPr>
          <p:spPr bwMode="auto">
            <a:xfrm flipV="1">
              <a:off x="1488" y="576"/>
              <a:ext cx="0" cy="1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1404957" name="Object 29"/>
          <p:cNvGraphicFramePr>
            <a:graphicFrameLocks noChangeAspect="1"/>
          </p:cNvGraphicFramePr>
          <p:nvPr/>
        </p:nvGraphicFramePr>
        <p:xfrm>
          <a:off x="6478736" y="4739283"/>
          <a:ext cx="1066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4" name="Equation" r:id="rId13" imgW="1066165" imgH="774065" progId="Equation.DSMT4">
                  <p:embed/>
                </p:oleObj>
              </mc:Choice>
              <mc:Fallback>
                <p:oleObj name="Equation" r:id="rId13" imgW="1066165" imgH="774065" progId="Equation.DSMT4">
                  <p:embed/>
                  <p:pic>
                    <p:nvPicPr>
                      <p:cNvPr id="0" name="图片 40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736" y="4739283"/>
                        <a:ext cx="1066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4958" name="Group 30"/>
          <p:cNvGrpSpPr/>
          <p:nvPr/>
        </p:nvGrpSpPr>
        <p:grpSpPr bwMode="auto">
          <a:xfrm>
            <a:off x="4859486" y="5374283"/>
            <a:ext cx="1524000" cy="533400"/>
            <a:chOff x="3216" y="720"/>
            <a:chExt cx="960" cy="336"/>
          </a:xfrm>
        </p:grpSpPr>
        <p:sp>
          <p:nvSpPr>
            <p:cNvPr id="188451" name="Oval 31"/>
            <p:cNvSpPr>
              <a:spLocks noChangeArrowheads="1"/>
            </p:cNvSpPr>
            <p:nvPr/>
          </p:nvSpPr>
          <p:spPr bwMode="auto">
            <a:xfrm>
              <a:off x="3216" y="720"/>
              <a:ext cx="960" cy="33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8452" name="Line 32"/>
            <p:cNvSpPr>
              <a:spLocks noChangeShapeType="1"/>
            </p:cNvSpPr>
            <p:nvPr/>
          </p:nvSpPr>
          <p:spPr bwMode="auto">
            <a:xfrm>
              <a:off x="3600" y="1056"/>
              <a:ext cx="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04961" name="AutoShape 33"/>
          <p:cNvSpPr>
            <a:spLocks noChangeArrowheads="1"/>
          </p:cNvSpPr>
          <p:nvPr/>
        </p:nvSpPr>
        <p:spPr bwMode="auto">
          <a:xfrm flipH="1" flipV="1">
            <a:off x="5545286" y="4872633"/>
            <a:ext cx="152400" cy="838200"/>
          </a:xfrm>
          <a:prstGeom prst="upArrow">
            <a:avLst>
              <a:gd name="adj1" fmla="val 50000"/>
              <a:gd name="adj2" fmla="val 137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4962" name="Group 34"/>
          <p:cNvGrpSpPr/>
          <p:nvPr/>
        </p:nvGrpSpPr>
        <p:grpSpPr bwMode="auto">
          <a:xfrm>
            <a:off x="5164286" y="5158383"/>
            <a:ext cx="914400" cy="685800"/>
            <a:chOff x="1008" y="672"/>
            <a:chExt cx="576" cy="432"/>
          </a:xfrm>
        </p:grpSpPr>
        <p:sp>
          <p:nvSpPr>
            <p:cNvPr id="188447" name="Line 35"/>
            <p:cNvSpPr>
              <a:spLocks noChangeShapeType="1"/>
            </p:cNvSpPr>
            <p:nvPr/>
          </p:nvSpPr>
          <p:spPr bwMode="auto">
            <a:xfrm>
              <a:off x="1008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48" name="Line 36"/>
            <p:cNvSpPr>
              <a:spLocks noChangeShapeType="1"/>
            </p:cNvSpPr>
            <p:nvPr/>
          </p:nvSpPr>
          <p:spPr bwMode="auto">
            <a:xfrm>
              <a:off x="1200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49" name="Line 37"/>
            <p:cNvSpPr>
              <a:spLocks noChangeShapeType="1"/>
            </p:cNvSpPr>
            <p:nvPr/>
          </p:nvSpPr>
          <p:spPr bwMode="auto">
            <a:xfrm>
              <a:off x="1392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8450" name="Line 38"/>
            <p:cNvSpPr>
              <a:spLocks noChangeShapeType="1"/>
            </p:cNvSpPr>
            <p:nvPr/>
          </p:nvSpPr>
          <p:spPr bwMode="auto">
            <a:xfrm>
              <a:off x="1584" y="672"/>
              <a:ext cx="0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1404967" name="Object 39"/>
          <p:cNvGraphicFramePr>
            <a:graphicFrameLocks noChangeAspect="1"/>
          </p:cNvGraphicFramePr>
          <p:nvPr/>
        </p:nvGraphicFramePr>
        <p:xfrm>
          <a:off x="6504136" y="5463183"/>
          <a:ext cx="1092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5" name="公式" r:id="rId15" imgW="1091565" imgH="469900" progId="Equation.3">
                  <p:embed/>
                </p:oleObj>
              </mc:Choice>
              <mc:Fallback>
                <p:oleObj name="公式" r:id="rId15" imgW="1091565" imgH="469900" progId="Equation.3">
                  <p:embed/>
                  <p:pic>
                    <p:nvPicPr>
                      <p:cNvPr id="0" name="图片 40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4136" y="5463183"/>
                        <a:ext cx="1092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68" name="Object 40"/>
          <p:cNvGraphicFramePr>
            <a:graphicFrameLocks noChangeAspect="1"/>
          </p:cNvGraphicFramePr>
          <p:nvPr/>
        </p:nvGraphicFramePr>
        <p:xfrm>
          <a:off x="5300811" y="4747220"/>
          <a:ext cx="3413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" name="公式" r:id="rId17" imgW="342900" imgH="457200" progId="Equation.3">
                  <p:embed/>
                </p:oleObj>
              </mc:Choice>
              <mc:Fallback>
                <p:oleObj name="公式" r:id="rId17" imgW="342900" imgH="457200" progId="Equation.3">
                  <p:embed/>
                  <p:pic>
                    <p:nvPicPr>
                      <p:cNvPr id="0" name="图片 40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811" y="4747220"/>
                        <a:ext cx="3413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69" name="Object 41"/>
          <p:cNvGraphicFramePr>
            <a:graphicFrameLocks noChangeAspect="1"/>
          </p:cNvGraphicFramePr>
          <p:nvPr/>
        </p:nvGraphicFramePr>
        <p:xfrm>
          <a:off x="4707086" y="5005983"/>
          <a:ext cx="3159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7" name="公式" r:id="rId18" imgW="317500" imgH="368300" progId="Equation.3">
                  <p:embed/>
                </p:oleObj>
              </mc:Choice>
              <mc:Fallback>
                <p:oleObj name="公式" r:id="rId18" imgW="317500" imgH="368300" progId="Equation.3">
                  <p:embed/>
                  <p:pic>
                    <p:nvPicPr>
                      <p:cNvPr id="0" name="图片 40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086" y="5005983"/>
                        <a:ext cx="3159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70" name="Object 42"/>
          <p:cNvGraphicFramePr>
            <a:graphicFrameLocks noChangeAspect="1"/>
          </p:cNvGraphicFramePr>
          <p:nvPr/>
        </p:nvGraphicFramePr>
        <p:xfrm>
          <a:off x="5584973" y="5941020"/>
          <a:ext cx="2905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8" name="公式" r:id="rId19" imgW="292100" imgH="368300" progId="Equation.3">
                  <p:embed/>
                </p:oleObj>
              </mc:Choice>
              <mc:Fallback>
                <p:oleObj name="公式" r:id="rId19" imgW="292100" imgH="368300" progId="Equation.3">
                  <p:embed/>
                  <p:pic>
                    <p:nvPicPr>
                      <p:cNvPr id="0" name="图片 40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4973" y="5941020"/>
                        <a:ext cx="2905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71" name="Object 43"/>
          <p:cNvGraphicFramePr>
            <a:graphicFrameLocks noChangeAspect="1"/>
          </p:cNvGraphicFramePr>
          <p:nvPr/>
        </p:nvGraphicFramePr>
        <p:xfrm>
          <a:off x="3417392" y="4068812"/>
          <a:ext cx="2905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9" name="公式" r:id="rId20" imgW="292100" imgH="368300" progId="Equation.3">
                  <p:embed/>
                </p:oleObj>
              </mc:Choice>
              <mc:Fallback>
                <p:oleObj name="公式" r:id="rId20" imgW="292100" imgH="368300" progId="Equation.3">
                  <p:embed/>
                  <p:pic>
                    <p:nvPicPr>
                      <p:cNvPr id="0" name="图片 40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392" y="4068812"/>
                        <a:ext cx="2905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4972" name="Object 44"/>
          <p:cNvGraphicFramePr>
            <a:graphicFrameLocks noChangeAspect="1"/>
          </p:cNvGraphicFramePr>
          <p:nvPr/>
        </p:nvGraphicFramePr>
        <p:xfrm>
          <a:off x="3779912" y="3298303"/>
          <a:ext cx="18002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0" name="Equation" r:id="rId21" imgW="1841500" imgH="571500" progId="Equation.DSMT4">
                  <p:embed/>
                </p:oleObj>
              </mc:Choice>
              <mc:Fallback>
                <p:oleObj name="Equation" r:id="rId21" imgW="1841500" imgH="571500" progId="Equation.DSMT4">
                  <p:embed/>
                  <p:pic>
                    <p:nvPicPr>
                      <p:cNvPr id="0" name="图片 40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3298303"/>
                        <a:ext cx="18002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4973" name="Text Box 45"/>
          <p:cNvSpPr txBox="1">
            <a:spLocks noChangeArrowheads="1"/>
          </p:cNvSpPr>
          <p:nvPr/>
        </p:nvSpPr>
        <p:spPr bwMode="auto">
          <a:xfrm>
            <a:off x="1132210" y="3284984"/>
            <a:ext cx="307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如无传导电流：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04974" name="Oval 46"/>
          <p:cNvSpPr>
            <a:spLocks noChangeArrowheads="1"/>
          </p:cNvSpPr>
          <p:nvPr/>
        </p:nvSpPr>
        <p:spPr bwMode="auto">
          <a:xfrm>
            <a:off x="3792612" y="3508747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4975" name="Object 47"/>
          <p:cNvGraphicFramePr>
            <a:graphicFrameLocks noChangeAspect="1"/>
          </p:cNvGraphicFramePr>
          <p:nvPr/>
        </p:nvGraphicFramePr>
        <p:xfrm>
          <a:off x="5615682" y="3097584"/>
          <a:ext cx="148272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1" name="Equation" r:id="rId23" imgW="711200" imgH="469900" progId="Equation.DSMT4">
                  <p:embed/>
                </p:oleObj>
              </mc:Choice>
              <mc:Fallback>
                <p:oleObj name="Equation" r:id="rId23" imgW="711200" imgH="469900" progId="Equation.DSMT4">
                  <p:embed/>
                  <p:pic>
                    <p:nvPicPr>
                      <p:cNvPr id="0" name="图片 40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5682" y="3097584"/>
                        <a:ext cx="1482725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4976" name="Text Box 48"/>
          <p:cNvSpPr txBox="1">
            <a:spLocks noChangeArrowheads="1"/>
          </p:cNvSpPr>
          <p:nvPr/>
        </p:nvSpPr>
        <p:spPr bwMode="auto">
          <a:xfrm>
            <a:off x="926927" y="2809552"/>
            <a:ext cx="2420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</a:rPr>
              <a:t>变化的电场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1404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0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"/>
                                        <p:tgtEl>
                                          <p:spTgt spid="140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25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0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0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4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04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04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04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0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0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04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04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40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140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140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500"/>
                                        <p:tgtEl>
                                          <p:spTgt spid="140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04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04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9" dur="500"/>
                                        <p:tgtEl>
                                          <p:spTgt spid="140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04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04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04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404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5" dur="500"/>
                                        <p:tgtEl>
                                          <p:spTgt spid="140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0" dur="500"/>
                                        <p:tgtEl>
                                          <p:spTgt spid="140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930" grpId="0" autoUpdateAnimBg="0"/>
      <p:bldP spid="1404931" grpId="0"/>
      <p:bldP spid="1404932" grpId="0" autoUpdateAnimBg="0"/>
      <p:bldP spid="1404934" grpId="0" autoUpdateAnimBg="0"/>
      <p:bldP spid="1404950" grpId="0" animBg="1"/>
      <p:bldP spid="1404961" grpId="0" animBg="1"/>
      <p:bldP spid="1404973" grpId="0"/>
      <p:bldP spid="1404974" grpId="0" animBg="1"/>
      <p:bldP spid="14049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 descr="再生纸"/>
          <p:cNvSpPr>
            <a:spLocks noChangeArrowheads="1"/>
          </p:cNvSpPr>
          <p:nvPr/>
        </p:nvSpPr>
        <p:spPr bwMode="auto">
          <a:xfrm>
            <a:off x="5762873" y="3816052"/>
            <a:ext cx="1895475" cy="98107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5955" name="Text Box 3"/>
          <p:cNvSpPr txBox="1">
            <a:spLocks noChangeArrowheads="1"/>
          </p:cNvSpPr>
          <p:nvPr/>
        </p:nvSpPr>
        <p:spPr bwMode="auto">
          <a:xfrm>
            <a:off x="395536" y="243607"/>
            <a:ext cx="8402637" cy="209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例、</a:t>
            </a:r>
            <a:r>
              <a:rPr lang="zh-CN" altLang="en-US" sz="2800" b="1" dirty="0">
                <a:solidFill>
                  <a:srgbClr val="000000"/>
                </a:solidFill>
              </a:rPr>
              <a:t>设圆形平行板电容器均匀充放电，其极板的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     半径为</a:t>
            </a: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zh-CN" altLang="en-US" sz="2800" b="1" dirty="0">
                <a:solidFill>
                  <a:srgbClr val="000000"/>
                </a:solidFill>
              </a:rPr>
              <a:t>，内部充满</a:t>
            </a:r>
            <a:r>
              <a:rPr lang="zh-CN" altLang="en-US" sz="2800" b="1" i="1" dirty="0">
                <a:solidFill>
                  <a:srgbClr val="000000"/>
                </a:solidFill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olidFill>
                  <a:srgbClr val="000000"/>
                </a:solidFill>
                <a:sym typeface="Symbol" panose="05050102010706020507" pitchFamily="18" charset="2"/>
              </a:rPr>
              <a:t>、</a:t>
            </a:r>
            <a:r>
              <a:rPr lang="zh-CN" altLang="en-US" sz="2800" b="1" i="1" dirty="0">
                <a:solidFill>
                  <a:srgbClr val="000000"/>
                </a:solidFill>
                <a:sym typeface="Symbol" panose="05050102010706020507" pitchFamily="18" charset="2"/>
              </a:rPr>
              <a:t></a:t>
            </a:r>
            <a:r>
              <a:rPr lang="zh-CN" altLang="en-US" sz="2800" b="1" dirty="0">
                <a:solidFill>
                  <a:srgbClr val="000000"/>
                </a:solidFill>
                <a:sym typeface="Symbol" panose="05050102010706020507" pitchFamily="18" charset="2"/>
              </a:rPr>
              <a:t>的</a:t>
            </a:r>
            <a:r>
              <a:rPr lang="zh-CN" altLang="en-US" sz="2800" b="1" dirty="0">
                <a:solidFill>
                  <a:srgbClr val="000000"/>
                </a:solidFill>
              </a:rPr>
              <a:t>介质，且电场的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3500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     变化率       ＝常数。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3500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求：两极板间任意点的 </a:t>
            </a:r>
            <a:r>
              <a:rPr lang="en-US" altLang="zh-CN" sz="2800" b="1" i="1" dirty="0" err="1">
                <a:solidFill>
                  <a:srgbClr val="000000"/>
                </a:solidFill>
              </a:rPr>
              <a:t>j</a:t>
            </a:r>
            <a:r>
              <a:rPr lang="en-US" altLang="zh-CN" sz="2800" b="1" i="1" baseline="-25000" dirty="0" err="1">
                <a:solidFill>
                  <a:srgbClr val="000000"/>
                </a:solidFill>
              </a:rPr>
              <a:t>D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</a:rPr>
              <a:t>和 </a:t>
            </a:r>
            <a:r>
              <a:rPr lang="en-US" altLang="zh-CN" sz="2800" b="1" i="1" dirty="0">
                <a:solidFill>
                  <a:srgbClr val="000000"/>
                </a:solidFill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</a:rPr>
              <a:t>？</a:t>
            </a:r>
            <a:r>
              <a:rPr lang="en-US" altLang="zh-CN" sz="2800" b="1" dirty="0">
                <a:solidFill>
                  <a:srgbClr val="000000"/>
                </a:solidFill>
              </a:rPr>
              <a:t>(</a:t>
            </a:r>
            <a:r>
              <a:rPr lang="zh-CN" altLang="en-US" sz="2800" b="1" dirty="0">
                <a:solidFill>
                  <a:srgbClr val="000000"/>
                </a:solidFill>
              </a:rPr>
              <a:t>忽略边缘效应</a:t>
            </a:r>
            <a:r>
              <a:rPr lang="en-US" altLang="zh-CN" sz="2800" b="1" dirty="0">
                <a:solidFill>
                  <a:srgbClr val="000000"/>
                </a:solidFill>
              </a:rPr>
              <a:t>)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1405956" name="Text Box 4"/>
          <p:cNvSpPr txBox="1">
            <a:spLocks noChangeArrowheads="1"/>
          </p:cNvSpPr>
          <p:nvPr/>
        </p:nvSpPr>
        <p:spPr bwMode="auto">
          <a:xfrm>
            <a:off x="465386" y="2476202"/>
            <a:ext cx="2027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解：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1405957" name="Object 5"/>
          <p:cNvGraphicFramePr>
            <a:graphicFrameLocks noChangeAspect="1"/>
          </p:cNvGraphicFramePr>
          <p:nvPr/>
        </p:nvGraphicFramePr>
        <p:xfrm>
          <a:off x="2078286" y="4039890"/>
          <a:ext cx="12827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name="Equation" r:id="rId2" imgW="1282700" imgH="723900" progId="Equation.DSMT4">
                  <p:embed/>
                </p:oleObj>
              </mc:Choice>
              <mc:Fallback>
                <p:oleObj name="Equation" r:id="rId2" imgW="1282700" imgH="723900" progId="Equation.DSMT4">
                  <p:embed/>
                  <p:pic>
                    <p:nvPicPr>
                      <p:cNvPr id="0" name="图片 410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286" y="4039890"/>
                        <a:ext cx="12827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8" name="Text Box 6"/>
          <p:cNvSpPr txBox="1">
            <a:spLocks noChangeArrowheads="1"/>
          </p:cNvSpPr>
          <p:nvPr/>
        </p:nvSpPr>
        <p:spPr bwMode="auto">
          <a:xfrm>
            <a:off x="1132805" y="2965152"/>
            <a:ext cx="530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平行板之间的</a:t>
            </a:r>
            <a:r>
              <a:rPr lang="zh-CN" altLang="en-US" sz="2800" b="1" dirty="0" smtClean="0">
                <a:solidFill>
                  <a:srgbClr val="000000"/>
                </a:solidFill>
              </a:rPr>
              <a:t>电位移矢量为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05959" name="Text Box 7"/>
          <p:cNvSpPr txBox="1">
            <a:spLocks noChangeArrowheads="1"/>
          </p:cNvSpPr>
          <p:nvPr/>
        </p:nvSpPr>
        <p:spPr bwMode="auto">
          <a:xfrm>
            <a:off x="2122736" y="3481090"/>
            <a:ext cx="1444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D</a:t>
            </a:r>
            <a:endParaRPr lang="en-US" altLang="zh-CN" sz="2800" b="1" i="1">
              <a:solidFill>
                <a:srgbClr val="000000"/>
              </a:solidFill>
            </a:endParaRPr>
          </a:p>
        </p:txBody>
      </p:sp>
      <p:graphicFrame>
        <p:nvGraphicFramePr>
          <p:cNvPr id="1405960" name="Object 8"/>
          <p:cNvGraphicFramePr>
            <a:graphicFrameLocks noChangeAspect="1"/>
          </p:cNvGraphicFramePr>
          <p:nvPr/>
        </p:nvGraphicFramePr>
        <p:xfrm>
          <a:off x="2524373" y="3603327"/>
          <a:ext cx="7858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Equation" r:id="rId4" imgW="786765" imgH="304800" progId="Equation.DSMT4">
                  <p:embed/>
                </p:oleObj>
              </mc:Choice>
              <mc:Fallback>
                <p:oleObj name="Equation" r:id="rId4" imgW="786765" imgH="304800" progId="Equation.DSMT4">
                  <p:embed/>
                  <p:pic>
                    <p:nvPicPr>
                      <p:cNvPr id="0" name="图片 410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373" y="3603327"/>
                        <a:ext cx="7858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5961" name="Object 9"/>
          <p:cNvGraphicFramePr>
            <a:graphicFrameLocks noChangeAspect="1"/>
          </p:cNvGraphicFramePr>
          <p:nvPr/>
        </p:nvGraphicFramePr>
        <p:xfrm>
          <a:off x="3438773" y="4038302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name="Equation" r:id="rId6" imgW="1054100" imgH="723900" progId="Equation.DSMT4">
                  <p:embed/>
                </p:oleObj>
              </mc:Choice>
              <mc:Fallback>
                <p:oleObj name="Equation" r:id="rId6" imgW="1054100" imgH="723900" progId="Equation.DSMT4">
                  <p:embed/>
                  <p:pic>
                    <p:nvPicPr>
                      <p:cNvPr id="0" name="图片 410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773" y="4038302"/>
                        <a:ext cx="1054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62" name="Text Box 10"/>
          <p:cNvSpPr txBox="1">
            <a:spLocks noChangeArrowheads="1"/>
          </p:cNvSpPr>
          <p:nvPr/>
        </p:nvSpPr>
        <p:spPr bwMode="auto">
          <a:xfrm>
            <a:off x="4843338" y="5505152"/>
            <a:ext cx="4121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 err="1">
                <a:solidFill>
                  <a:srgbClr val="000000"/>
                </a:solidFill>
                <a:ea typeface="楷体_GB2312" pitchFamily="49" charset="-122"/>
              </a:rPr>
              <a:t>j</a:t>
            </a:r>
            <a:r>
              <a:rPr lang="en-US" altLang="zh-CN" sz="2800" b="1" i="1" baseline="-25000" dirty="0" err="1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均匀分布在横截面上，</a:t>
            </a:r>
            <a:endParaRPr lang="zh-CN" altLang="en-US" sz="2800" b="1" dirty="0">
              <a:solidFill>
                <a:srgbClr val="000000"/>
              </a:solidFill>
              <a:ea typeface="楷体_GB2312" pitchFamily="49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ea typeface="楷体_GB2312" pitchFamily="49" charset="-122"/>
              </a:rPr>
              <a:t>与传导电流同向。</a:t>
            </a:r>
            <a:endParaRPr lang="zh-CN" altLang="en-US" sz="2800" b="1" dirty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405963" name="Text Box 11"/>
          <p:cNvSpPr txBox="1">
            <a:spLocks noChangeArrowheads="1"/>
          </p:cNvSpPr>
          <p:nvPr/>
        </p:nvSpPr>
        <p:spPr bwMode="auto">
          <a:xfrm>
            <a:off x="1187351" y="4112915"/>
            <a:ext cx="136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则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5964" name="Text Box 12"/>
          <p:cNvSpPr txBox="1">
            <a:spLocks noChangeArrowheads="1"/>
          </p:cNvSpPr>
          <p:nvPr/>
        </p:nvSpPr>
        <p:spPr bwMode="auto">
          <a:xfrm>
            <a:off x="1149598" y="2507952"/>
            <a:ext cx="7129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忽略边缘效应</a:t>
            </a:r>
            <a:r>
              <a:rPr lang="en-US" altLang="zh-CN" sz="2800" b="1" dirty="0">
                <a:solidFill>
                  <a:srgbClr val="000000"/>
                </a:solidFill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</a:rPr>
              <a:t>两极板间为均匀电场</a:t>
            </a:r>
            <a:r>
              <a:rPr lang="en-US" altLang="zh-CN" sz="2800" b="1" dirty="0">
                <a:solidFill>
                  <a:srgbClr val="000000"/>
                </a:solidFill>
              </a:rPr>
              <a:t>.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grpSp>
        <p:nvGrpSpPr>
          <p:cNvPr id="1405965" name="Group 13"/>
          <p:cNvGrpSpPr/>
          <p:nvPr/>
        </p:nvGrpSpPr>
        <p:grpSpPr bwMode="auto">
          <a:xfrm>
            <a:off x="5753348" y="3276302"/>
            <a:ext cx="1917700" cy="2190750"/>
            <a:chOff x="1582" y="1392"/>
            <a:chExt cx="1208" cy="1581"/>
          </a:xfrm>
        </p:grpSpPr>
        <p:sp>
          <p:nvSpPr>
            <p:cNvPr id="189470" name="AutoShape 14"/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9471" name="Group 15"/>
            <p:cNvGrpSpPr/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89478" name="Oval 16"/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79" name="Oval 17"/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80" name="Line 18"/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9481" name="Text Box 19"/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82" name="Line 20"/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9483" name="Line 21"/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9472" name="AutoShape 22"/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9473" name="Group 23"/>
            <p:cNvGrpSpPr/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89474" name="Oval 24"/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75" name="Oval 25" descr="再生纸"/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76" name="Line 26"/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9477" name="Line 27"/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1405980" name="Object 28"/>
          <p:cNvGraphicFramePr>
            <a:graphicFrameLocks noChangeAspect="1"/>
          </p:cNvGraphicFramePr>
          <p:nvPr/>
        </p:nvGraphicFramePr>
        <p:xfrm>
          <a:off x="2376736" y="1140544"/>
          <a:ext cx="533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name="Equation" r:id="rId8" imgW="533400" imgH="723900" progId="Equation.DSMT4">
                  <p:embed/>
                </p:oleObj>
              </mc:Choice>
              <mc:Fallback>
                <p:oleObj name="Equation" r:id="rId8" imgW="533400" imgH="723900" progId="Equation.DSMT4">
                  <p:embed/>
                  <p:pic>
                    <p:nvPicPr>
                      <p:cNvPr id="0" name="图片 410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36" y="1140544"/>
                        <a:ext cx="533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81" name="Rectangle 29"/>
          <p:cNvSpPr>
            <a:spLocks noChangeArrowheads="1"/>
          </p:cNvSpPr>
          <p:nvPr/>
        </p:nvSpPr>
        <p:spPr bwMode="auto">
          <a:xfrm>
            <a:off x="3691186" y="4847927"/>
            <a:ext cx="2459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充电</a:t>
            </a:r>
            <a:endParaRPr lang="zh-CN" altLang="en-US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05982" name="Rectangle 30"/>
          <p:cNvSpPr>
            <a:spLocks noChangeArrowheads="1"/>
          </p:cNvSpPr>
          <p:nvPr/>
        </p:nvSpPr>
        <p:spPr bwMode="auto">
          <a:xfrm>
            <a:off x="3768973" y="5859165"/>
            <a:ext cx="184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放电</a:t>
            </a:r>
            <a:endParaRPr lang="zh-CN" altLang="en-US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05983" name="Text Box 31"/>
          <p:cNvSpPr txBox="1">
            <a:spLocks noChangeArrowheads="1"/>
          </p:cNvSpPr>
          <p:nvPr/>
        </p:nvSpPr>
        <p:spPr bwMode="auto">
          <a:xfrm>
            <a:off x="2532311" y="4860627"/>
            <a:ext cx="2919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j</a:t>
            </a:r>
            <a:r>
              <a:rPr lang="en-US" altLang="zh-CN" sz="2800" b="1" i="1" baseline="-25000">
                <a:solidFill>
                  <a:srgbClr val="000000"/>
                </a:solidFill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方向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405984" name="Line 32"/>
          <p:cNvSpPr>
            <a:spLocks noChangeShapeType="1"/>
          </p:cNvSpPr>
          <p:nvPr/>
        </p:nvSpPr>
        <p:spPr bwMode="auto">
          <a:xfrm>
            <a:off x="3668961" y="4813002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5985" name="Object 33"/>
          <p:cNvGraphicFramePr/>
          <p:nvPr/>
        </p:nvGraphicFramePr>
        <p:xfrm>
          <a:off x="1227386" y="4824115"/>
          <a:ext cx="11890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7" name="Equation" r:id="rId10" imgW="914400" imgH="635000" progId="Equation.DSMT4">
                  <p:embed/>
                </p:oleObj>
              </mc:Choice>
              <mc:Fallback>
                <p:oleObj name="Equation" r:id="rId10" imgW="914400" imgH="635000" progId="Equation.DSMT4">
                  <p:embed/>
                  <p:pic>
                    <p:nvPicPr>
                      <p:cNvPr id="0" name="图片 4100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386" y="4824115"/>
                        <a:ext cx="118903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86" name="Line 34"/>
          <p:cNvSpPr>
            <a:spLocks noChangeShapeType="1"/>
          </p:cNvSpPr>
          <p:nvPr/>
        </p:nvSpPr>
        <p:spPr bwMode="auto">
          <a:xfrm>
            <a:off x="6677273" y="2968327"/>
            <a:ext cx="0" cy="319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5987" name="Object 35"/>
          <p:cNvGraphicFramePr/>
          <p:nvPr/>
        </p:nvGraphicFramePr>
        <p:xfrm>
          <a:off x="1219919" y="5781377"/>
          <a:ext cx="118903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8" name="Equation" r:id="rId12" imgW="914400" imgH="635000" progId="Equation.DSMT4">
                  <p:embed/>
                </p:oleObj>
              </mc:Choice>
              <mc:Fallback>
                <p:oleObj name="Equation" r:id="rId12" imgW="914400" imgH="635000" progId="Equation.DSMT4">
                  <p:embed/>
                  <p:pic>
                    <p:nvPicPr>
                      <p:cNvPr id="0" name="图片 41008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919" y="5781377"/>
                        <a:ext cx="1189038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88" name="Text Box 36"/>
          <p:cNvSpPr txBox="1">
            <a:spLocks noChangeArrowheads="1"/>
          </p:cNvSpPr>
          <p:nvPr/>
        </p:nvSpPr>
        <p:spPr bwMode="auto">
          <a:xfrm>
            <a:off x="2513880" y="5863927"/>
            <a:ext cx="291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indent="-285750" defTabSz="7620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228600" defTabSz="7620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228600" defTabSz="7620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</a:rPr>
              <a:t>j</a:t>
            </a:r>
            <a:r>
              <a:rPr lang="en-US" altLang="zh-CN" sz="2800" b="1" i="1" baseline="-25000">
                <a:solidFill>
                  <a:srgbClr val="000000"/>
                </a:solidFill>
              </a:rPr>
              <a:t>D</a:t>
            </a:r>
            <a:r>
              <a:rPr lang="zh-CN" altLang="en-US" sz="2800" b="1">
                <a:solidFill>
                  <a:srgbClr val="000000"/>
                </a:solidFill>
                <a:ea typeface="楷体_GB2312" pitchFamily="49" charset="-122"/>
              </a:rPr>
              <a:t>方向</a:t>
            </a:r>
            <a:endParaRPr lang="zh-CN" altLang="en-US" sz="2800" b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405989" name="Line 37"/>
          <p:cNvSpPr>
            <a:spLocks noChangeShapeType="1"/>
          </p:cNvSpPr>
          <p:nvPr/>
        </p:nvSpPr>
        <p:spPr bwMode="auto">
          <a:xfrm>
            <a:off x="3691186" y="585281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5990" name="Line 38"/>
          <p:cNvSpPr>
            <a:spLocks noChangeShapeType="1"/>
          </p:cNvSpPr>
          <p:nvPr/>
        </p:nvSpPr>
        <p:spPr bwMode="auto">
          <a:xfrm>
            <a:off x="5762873" y="3860502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5991" name="Line 39"/>
          <p:cNvSpPr>
            <a:spLocks noChangeShapeType="1"/>
          </p:cNvSpPr>
          <p:nvPr/>
        </p:nvSpPr>
        <p:spPr bwMode="auto">
          <a:xfrm>
            <a:off x="7658348" y="3928765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5992" name="Arc 40"/>
          <p:cNvSpPr/>
          <p:nvPr/>
        </p:nvSpPr>
        <p:spPr bwMode="auto">
          <a:xfrm>
            <a:off x="5753348" y="4641552"/>
            <a:ext cx="1919288" cy="346075"/>
          </a:xfrm>
          <a:custGeom>
            <a:avLst/>
            <a:gdLst>
              <a:gd name="T0" fmla="*/ 84970034 w 43200"/>
              <a:gd name="T1" fmla="*/ 0 h 24157"/>
              <a:gd name="T2" fmla="*/ 15772 w 43200"/>
              <a:gd name="T3" fmla="*/ 401030 h 24157"/>
              <a:gd name="T4" fmla="*/ 42635028 w 43200"/>
              <a:gd name="T5" fmla="*/ 524793 h 241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5993" name="AutoShape 41"/>
          <p:cNvSpPr/>
          <p:nvPr/>
        </p:nvSpPr>
        <p:spPr bwMode="auto">
          <a:xfrm>
            <a:off x="4573836" y="5182890"/>
            <a:ext cx="220662" cy="979487"/>
          </a:xfrm>
          <a:prstGeom prst="rightBrace">
            <a:avLst>
              <a:gd name="adj1" fmla="val 36990"/>
              <a:gd name="adj2" fmla="val 65801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5994" name="Line 42"/>
          <p:cNvSpPr>
            <a:spLocks noChangeShapeType="1"/>
          </p:cNvSpPr>
          <p:nvPr/>
        </p:nvSpPr>
        <p:spPr bwMode="auto">
          <a:xfrm>
            <a:off x="8025061" y="3949402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5995" name="Object 43"/>
          <p:cNvGraphicFramePr>
            <a:graphicFrameLocks noChangeAspect="1"/>
          </p:cNvGraphicFramePr>
          <p:nvPr/>
        </p:nvGraphicFramePr>
        <p:xfrm>
          <a:off x="7845673" y="4597102"/>
          <a:ext cx="409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9" name="公式" r:id="rId14" imgW="165100" imgH="203200" progId="Equation.3">
                  <p:embed/>
                </p:oleObj>
              </mc:Choice>
              <mc:Fallback>
                <p:oleObj name="公式" r:id="rId14" imgW="165100" imgH="203200" progId="Equation.3">
                  <p:embed/>
                  <p:pic>
                    <p:nvPicPr>
                      <p:cNvPr id="0" name="图片 410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5673" y="4597102"/>
                        <a:ext cx="409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40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0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0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0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0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0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75"/>
                                        <p:tgtEl>
                                          <p:spTgt spid="140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0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140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75"/>
                                        <p:tgtEl>
                                          <p:spTgt spid="140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"/>
                            </p:stCondLst>
                            <p:childTnLst>
                              <p:par>
                                <p:cTn id="6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0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05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05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05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0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0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05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05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05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05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0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40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8" dur="500"/>
                                        <p:tgtEl>
                                          <p:spTgt spid="140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0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0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0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0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0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40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40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75"/>
                                        <p:tgtEl>
                                          <p:spTgt spid="140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4" grpId="0" animBg="1"/>
      <p:bldP spid="1405955" grpId="0" autoUpdateAnimBg="0"/>
      <p:bldP spid="1405956" grpId="0" autoUpdateAnimBg="0"/>
      <p:bldP spid="1405958" grpId="0" autoUpdateAnimBg="0"/>
      <p:bldP spid="1405959" grpId="0" autoUpdateAnimBg="0"/>
      <p:bldP spid="1405962" grpId="0" autoUpdateAnimBg="0"/>
      <p:bldP spid="1405963" grpId="0" autoUpdateAnimBg="0"/>
      <p:bldP spid="1405964" grpId="0"/>
      <p:bldP spid="1405981" grpId="0" autoUpdateAnimBg="0"/>
      <p:bldP spid="1405982" grpId="0" autoUpdateAnimBg="0"/>
      <p:bldP spid="1405983" grpId="0"/>
      <p:bldP spid="1405984" grpId="0" animBg="1"/>
      <p:bldP spid="1405986" grpId="0" animBg="1"/>
      <p:bldP spid="1405988" grpId="0"/>
      <p:bldP spid="1405989" grpId="0" animBg="1"/>
      <p:bldP spid="1405990" grpId="0" animBg="1"/>
      <p:bldP spid="1405991" grpId="0" animBg="1"/>
      <p:bldP spid="1405992" grpId="0" animBg="1"/>
      <p:bldP spid="1405993" grpId="0" animBg="1"/>
      <p:bldP spid="14059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 descr="再生纸"/>
          <p:cNvSpPr>
            <a:spLocks noChangeArrowheads="1"/>
          </p:cNvSpPr>
          <p:nvPr/>
        </p:nvSpPr>
        <p:spPr bwMode="auto">
          <a:xfrm>
            <a:off x="6467549" y="2203450"/>
            <a:ext cx="1895475" cy="98107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6979" name="Text Box 3"/>
          <p:cNvSpPr txBox="1">
            <a:spLocks noChangeArrowheads="1"/>
          </p:cNvSpPr>
          <p:nvPr/>
        </p:nvSpPr>
        <p:spPr bwMode="auto">
          <a:xfrm>
            <a:off x="762000" y="1651000"/>
            <a:ext cx="60848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        </a:t>
            </a:r>
            <a:r>
              <a:rPr lang="zh-CN" altLang="en-US" sz="2800" b="1" dirty="0">
                <a:solidFill>
                  <a:srgbClr val="000000"/>
                </a:solidFill>
              </a:rPr>
              <a:t>根据电场的柱对称</a:t>
            </a:r>
            <a:r>
              <a:rPr lang="en-US" altLang="zh-CN" sz="2800" b="1" dirty="0">
                <a:solidFill>
                  <a:srgbClr val="000000"/>
                </a:solidFill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</a:rPr>
              <a:t>在极板间取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半径为</a:t>
            </a: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zh-CN" altLang="en-US" sz="2800" b="1" dirty="0">
                <a:solidFill>
                  <a:srgbClr val="000000"/>
                </a:solidFill>
              </a:rPr>
              <a:t>的同心圆环为积分回路：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1406980" name="Oval 4"/>
          <p:cNvSpPr>
            <a:spLocks noChangeArrowheads="1"/>
          </p:cNvSpPr>
          <p:nvPr/>
        </p:nvSpPr>
        <p:spPr bwMode="auto">
          <a:xfrm>
            <a:off x="6475040" y="4265613"/>
            <a:ext cx="1828800" cy="1828800"/>
          </a:xfrm>
          <a:prstGeom prst="ellipse">
            <a:avLst/>
          </a:prstGeom>
          <a:solidFill>
            <a:srgbClr val="FFCC00"/>
          </a:solidFill>
          <a:ln w="127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6981" name="Oval 5"/>
          <p:cNvSpPr>
            <a:spLocks noChangeArrowheads="1"/>
          </p:cNvSpPr>
          <p:nvPr/>
        </p:nvSpPr>
        <p:spPr bwMode="auto">
          <a:xfrm>
            <a:off x="6856040" y="4646613"/>
            <a:ext cx="1066800" cy="1066800"/>
          </a:xfrm>
          <a:prstGeom prst="ellipse">
            <a:avLst/>
          </a:prstGeom>
          <a:noFill/>
          <a:ln w="38100">
            <a:solidFill>
              <a:srgbClr val="660033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6982" name="Line 6"/>
          <p:cNvSpPr>
            <a:spLocks noChangeShapeType="1"/>
          </p:cNvSpPr>
          <p:nvPr/>
        </p:nvSpPr>
        <p:spPr bwMode="auto">
          <a:xfrm flipV="1">
            <a:off x="7389440" y="4799013"/>
            <a:ext cx="381000" cy="381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6983" name="Object 7"/>
          <p:cNvGraphicFramePr>
            <a:graphicFrameLocks noChangeAspect="1"/>
          </p:cNvGraphicFramePr>
          <p:nvPr/>
        </p:nvGraphicFramePr>
        <p:xfrm>
          <a:off x="7416427" y="4799013"/>
          <a:ext cx="2016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name="公式" r:id="rId2" imgW="203200" imgH="228600" progId="Equation.3">
                  <p:embed/>
                </p:oleObj>
              </mc:Choice>
              <mc:Fallback>
                <p:oleObj name="公式" r:id="rId2" imgW="203200" imgH="228600" progId="Equation.3">
                  <p:embed/>
                  <p:pic>
                    <p:nvPicPr>
                      <p:cNvPr id="0" name="图片 420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427" y="4799013"/>
                        <a:ext cx="201613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84" name="Text Box 8"/>
          <p:cNvSpPr txBox="1">
            <a:spLocks noChangeArrowheads="1"/>
          </p:cNvSpPr>
          <p:nvPr/>
        </p:nvSpPr>
        <p:spPr bwMode="auto">
          <a:xfrm>
            <a:off x="909389" y="2549525"/>
            <a:ext cx="3230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sym typeface="Symbol" panose="05050102010706020507" pitchFamily="18" charset="2"/>
              </a:rPr>
              <a:t>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zh-CN" altLang="en-US" sz="2800" b="1" dirty="0">
                <a:solidFill>
                  <a:srgbClr val="000000"/>
                </a:solidFill>
              </a:rPr>
              <a:t>时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406985" name="Object 9"/>
          <p:cNvGraphicFramePr>
            <a:graphicFrameLocks noChangeAspect="1"/>
          </p:cNvGraphicFramePr>
          <p:nvPr/>
        </p:nvGraphicFramePr>
        <p:xfrm>
          <a:off x="2627784" y="2916238"/>
          <a:ext cx="20796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5" name="Equation" r:id="rId4" imgW="2438400" imgH="571500" progId="Equation.DSMT4">
                  <p:embed/>
                </p:oleObj>
              </mc:Choice>
              <mc:Fallback>
                <p:oleObj name="Equation" r:id="rId4" imgW="2438400" imgH="571500" progId="Equation.DSMT4">
                  <p:embed/>
                  <p:pic>
                    <p:nvPicPr>
                      <p:cNvPr id="0" name="图片 420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916238"/>
                        <a:ext cx="20796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6986" name="Object 10"/>
          <p:cNvGraphicFramePr>
            <a:graphicFrameLocks noChangeAspect="1"/>
          </p:cNvGraphicFramePr>
          <p:nvPr/>
        </p:nvGraphicFramePr>
        <p:xfrm>
          <a:off x="2547293" y="3527425"/>
          <a:ext cx="10128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6" name="Equation" r:id="rId6" imgW="1193800" imgH="571500" progId="Equation.DSMT4">
                  <p:embed/>
                </p:oleObj>
              </mc:Choice>
              <mc:Fallback>
                <p:oleObj name="Equation" r:id="rId6" imgW="1193800" imgH="571500" progId="Equation.DSMT4">
                  <p:embed/>
                  <p:pic>
                    <p:nvPicPr>
                      <p:cNvPr id="0" name="图片 42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293" y="3527425"/>
                        <a:ext cx="10128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87" name="Line 11"/>
          <p:cNvSpPr>
            <a:spLocks noChangeShapeType="1"/>
          </p:cNvSpPr>
          <p:nvPr/>
        </p:nvSpPr>
        <p:spPr bwMode="auto">
          <a:xfrm flipH="1" flipV="1">
            <a:off x="1166168" y="3536950"/>
            <a:ext cx="304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6988" name="Text Box 12"/>
          <p:cNvSpPr txBox="1">
            <a:spLocks noChangeArrowheads="1"/>
          </p:cNvSpPr>
          <p:nvPr/>
        </p:nvSpPr>
        <p:spPr bwMode="auto">
          <a:xfrm>
            <a:off x="908993" y="3152775"/>
            <a:ext cx="333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graphicFrame>
        <p:nvGraphicFramePr>
          <p:cNvPr id="1406989" name="Object 13"/>
          <p:cNvGraphicFramePr>
            <a:graphicFrameLocks noChangeAspect="1"/>
          </p:cNvGraphicFramePr>
          <p:nvPr/>
        </p:nvGraphicFramePr>
        <p:xfrm>
          <a:off x="3558530" y="3465513"/>
          <a:ext cx="12001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7" name="公式" r:id="rId8" imgW="647700" imgH="241300" progId="Equation.3">
                  <p:embed/>
                </p:oleObj>
              </mc:Choice>
              <mc:Fallback>
                <p:oleObj name="公式" r:id="rId8" imgW="647700" imgH="241300" progId="Equation.3">
                  <p:embed/>
                  <p:pic>
                    <p:nvPicPr>
                      <p:cNvPr id="0" name="图片 42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530" y="3465513"/>
                        <a:ext cx="120015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90" name="AutoShape 14"/>
          <p:cNvSpPr/>
          <p:nvPr/>
        </p:nvSpPr>
        <p:spPr bwMode="auto">
          <a:xfrm>
            <a:off x="4788024" y="3148013"/>
            <a:ext cx="195262" cy="714375"/>
          </a:xfrm>
          <a:prstGeom prst="rightBrace">
            <a:avLst>
              <a:gd name="adj1" fmla="val 30488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1406991" name="Object 15"/>
          <p:cNvGraphicFramePr>
            <a:graphicFrameLocks noChangeAspect="1"/>
          </p:cNvGraphicFramePr>
          <p:nvPr/>
        </p:nvGraphicFramePr>
        <p:xfrm>
          <a:off x="5076056" y="3212976"/>
          <a:ext cx="11795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8" name="Equation" r:id="rId10" imgW="1282700" imgH="698500" progId="Equation.DSMT4">
                  <p:embed/>
                </p:oleObj>
              </mc:Choice>
              <mc:Fallback>
                <p:oleObj name="Equation" r:id="rId10" imgW="1282700" imgH="698500" progId="Equation.DSMT4">
                  <p:embed/>
                  <p:pic>
                    <p:nvPicPr>
                      <p:cNvPr id="0" name="图片 42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212976"/>
                        <a:ext cx="117951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6992" name="Object 16"/>
          <p:cNvGraphicFramePr>
            <a:graphicFrameLocks noChangeAspect="1"/>
          </p:cNvGraphicFramePr>
          <p:nvPr/>
        </p:nvGraphicFramePr>
        <p:xfrm>
          <a:off x="2403475" y="4316413"/>
          <a:ext cx="11652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9" name="Equation" r:id="rId12" imgW="1054100" imgH="330200" progId="Equation.DSMT4">
                  <p:embed/>
                </p:oleObj>
              </mc:Choice>
              <mc:Fallback>
                <p:oleObj name="Equation" r:id="rId12" imgW="1054100" imgH="330200" progId="Equation.DSMT4">
                  <p:embed/>
                  <p:pic>
                    <p:nvPicPr>
                      <p:cNvPr id="0" name="图片 42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4316413"/>
                        <a:ext cx="11652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6993" name="Object 17"/>
          <p:cNvGraphicFramePr>
            <a:graphicFrameLocks noChangeAspect="1"/>
          </p:cNvGraphicFramePr>
          <p:nvPr/>
        </p:nvGraphicFramePr>
        <p:xfrm>
          <a:off x="3557588" y="4133850"/>
          <a:ext cx="15843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0" name="Equation" r:id="rId14" imgW="1485900" imgH="711200" progId="Equation.DSMT4">
                  <p:embed/>
                </p:oleObj>
              </mc:Choice>
              <mc:Fallback>
                <p:oleObj name="Equation" r:id="rId14" imgW="1485900" imgH="711200" progId="Equation.DSMT4">
                  <p:embed/>
                  <p:pic>
                    <p:nvPicPr>
                      <p:cNvPr id="0" name="图片 420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4133850"/>
                        <a:ext cx="158432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94" name="Text Box 18"/>
          <p:cNvSpPr txBox="1">
            <a:spLocks noChangeArrowheads="1"/>
          </p:cNvSpPr>
          <p:nvPr/>
        </p:nvSpPr>
        <p:spPr bwMode="auto">
          <a:xfrm>
            <a:off x="898525" y="4718050"/>
            <a:ext cx="2808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800" b="1" dirty="0">
                <a:solidFill>
                  <a:srgbClr val="000000"/>
                </a:solidFill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</a:rPr>
              <a:t>R</a:t>
            </a:r>
            <a:r>
              <a:rPr lang="zh-CN" altLang="en-US" sz="2800" b="1" dirty="0">
                <a:solidFill>
                  <a:srgbClr val="000000"/>
                </a:solidFill>
              </a:rPr>
              <a:t>时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406995" name="Object 19"/>
          <p:cNvGraphicFramePr>
            <a:graphicFrameLocks noChangeAspect="1"/>
          </p:cNvGraphicFramePr>
          <p:nvPr/>
        </p:nvGraphicFramePr>
        <p:xfrm>
          <a:off x="3430588" y="5316538"/>
          <a:ext cx="11430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" name="Equation" r:id="rId16" imgW="1257300" imgH="571500" progId="Equation.DSMT4">
                  <p:embed/>
                </p:oleObj>
              </mc:Choice>
              <mc:Fallback>
                <p:oleObj name="Equation" r:id="rId16" imgW="1257300" imgH="571500" progId="Equation.DSMT4">
                  <p:embed/>
                  <p:pic>
                    <p:nvPicPr>
                      <p:cNvPr id="0" name="图片 42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5316538"/>
                        <a:ext cx="11430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96" name="Line 20"/>
          <p:cNvSpPr>
            <a:spLocks noChangeShapeType="1"/>
          </p:cNvSpPr>
          <p:nvPr/>
        </p:nvSpPr>
        <p:spPr bwMode="auto">
          <a:xfrm flipV="1">
            <a:off x="1944688" y="5353050"/>
            <a:ext cx="431800" cy="427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06997" name="Object 21"/>
          <p:cNvGraphicFramePr>
            <a:graphicFrameLocks noChangeAspect="1"/>
          </p:cNvGraphicFramePr>
          <p:nvPr/>
        </p:nvGraphicFramePr>
        <p:xfrm>
          <a:off x="4665663" y="5283200"/>
          <a:ext cx="13287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2" name="Equation" r:id="rId18" imgW="1397000" imgH="482600" progId="Equation.DSMT4">
                  <p:embed/>
                </p:oleObj>
              </mc:Choice>
              <mc:Fallback>
                <p:oleObj name="Equation" r:id="rId18" imgW="1397000" imgH="482600" progId="Equation.DSMT4">
                  <p:embed/>
                  <p:pic>
                    <p:nvPicPr>
                      <p:cNvPr id="0" name="图片 42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5283200"/>
                        <a:ext cx="132873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98" name="Oval 22"/>
          <p:cNvSpPr>
            <a:spLocks noChangeArrowheads="1"/>
          </p:cNvSpPr>
          <p:nvPr/>
        </p:nvSpPr>
        <p:spPr bwMode="auto">
          <a:xfrm>
            <a:off x="6246440" y="4037013"/>
            <a:ext cx="2286000" cy="2286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06999" name="Text Box 23"/>
          <p:cNvSpPr txBox="1">
            <a:spLocks noChangeArrowheads="1"/>
          </p:cNvSpPr>
          <p:nvPr/>
        </p:nvSpPr>
        <p:spPr bwMode="auto">
          <a:xfrm>
            <a:off x="2124075" y="5013325"/>
            <a:ext cx="722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0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graphicFrame>
        <p:nvGraphicFramePr>
          <p:cNvPr id="1407000" name="Object 24"/>
          <p:cNvGraphicFramePr>
            <a:graphicFrameLocks noChangeAspect="1"/>
          </p:cNvGraphicFramePr>
          <p:nvPr/>
        </p:nvGraphicFramePr>
        <p:xfrm>
          <a:off x="1803400" y="5942013"/>
          <a:ext cx="1612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3" name="Equation" r:id="rId20" imgW="1612900" imgH="736600" progId="Equation.DSMT4">
                  <p:embed/>
                </p:oleObj>
              </mc:Choice>
              <mc:Fallback>
                <p:oleObj name="Equation" r:id="rId20" imgW="1612900" imgH="736600" progId="Equation.DSMT4">
                  <p:embed/>
                  <p:pic>
                    <p:nvPicPr>
                      <p:cNvPr id="0" name="图片 42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942013"/>
                        <a:ext cx="16129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7001" name="Object 25"/>
          <p:cNvGraphicFramePr>
            <a:graphicFrameLocks noChangeAspect="1"/>
          </p:cNvGraphicFramePr>
          <p:nvPr/>
        </p:nvGraphicFramePr>
        <p:xfrm>
          <a:off x="3776663" y="5862638"/>
          <a:ext cx="22431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4" name="Equation" r:id="rId22" imgW="2044700" imgH="889000" progId="Equation.DSMT4">
                  <p:embed/>
                </p:oleObj>
              </mc:Choice>
              <mc:Fallback>
                <p:oleObj name="Equation" r:id="rId22" imgW="2044700" imgH="889000" progId="Equation.DSMT4">
                  <p:embed/>
                  <p:pic>
                    <p:nvPicPr>
                      <p:cNvPr id="0" name="图片 42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5862638"/>
                        <a:ext cx="22431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7002" name="Object 2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83568" y="3584575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5" name="Equation" r:id="rId24" imgW="1879600" imgH="673100" progId="Equation.DSMT4">
                  <p:embed/>
                </p:oleObj>
              </mc:Choice>
              <mc:Fallback>
                <p:oleObj name="Equation" r:id="rId24" imgW="1879600" imgH="673100" progId="Equation.DSMT4">
                  <p:embed/>
                  <p:pic>
                    <p:nvPicPr>
                      <p:cNvPr id="0" name="图片 42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584575"/>
                        <a:ext cx="1879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7003" name="Object 27"/>
          <p:cNvGraphicFramePr>
            <a:graphicFrameLocks noChangeAspect="1"/>
          </p:cNvGraphicFramePr>
          <p:nvPr/>
        </p:nvGraphicFramePr>
        <p:xfrm>
          <a:off x="1584325" y="5353050"/>
          <a:ext cx="182721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name="Equation" r:id="rId26" imgW="1917065" imgH="673100" progId="Equation.DSMT4">
                  <p:embed/>
                </p:oleObj>
              </mc:Choice>
              <mc:Fallback>
                <p:oleObj name="Equation" r:id="rId26" imgW="1917065" imgH="673100" progId="Equation.DSMT4">
                  <p:embed/>
                  <p:pic>
                    <p:nvPicPr>
                      <p:cNvPr id="0" name="图片 42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5353050"/>
                        <a:ext cx="1827213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7004" name="Oval 28"/>
          <p:cNvSpPr>
            <a:spLocks noChangeArrowheads="1"/>
          </p:cNvSpPr>
          <p:nvPr/>
        </p:nvSpPr>
        <p:spPr bwMode="auto">
          <a:xfrm>
            <a:off x="2627337" y="3103563"/>
            <a:ext cx="144463" cy="14446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1407005" name="Group 29"/>
          <p:cNvGrpSpPr/>
          <p:nvPr/>
        </p:nvGrpSpPr>
        <p:grpSpPr bwMode="auto">
          <a:xfrm>
            <a:off x="937593" y="188640"/>
            <a:ext cx="2554287" cy="790575"/>
            <a:chOff x="415" y="203"/>
            <a:chExt cx="1609" cy="498"/>
          </a:xfrm>
        </p:grpSpPr>
        <p:sp>
          <p:nvSpPr>
            <p:cNvPr id="190538" name="Rectangle 30"/>
            <p:cNvSpPr>
              <a:spLocks noChangeArrowheads="1"/>
            </p:cNvSpPr>
            <p:nvPr/>
          </p:nvSpPr>
          <p:spPr bwMode="auto">
            <a:xfrm>
              <a:off x="839" y="225"/>
              <a:ext cx="1185" cy="4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0539" name="Object 31"/>
            <p:cNvGraphicFramePr>
              <a:graphicFrameLocks noChangeAspect="1"/>
            </p:cNvGraphicFramePr>
            <p:nvPr/>
          </p:nvGraphicFramePr>
          <p:xfrm>
            <a:off x="888" y="210"/>
            <a:ext cx="994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7" name="Equation" r:id="rId28" imgW="1511300" imgH="723900" progId="Equation.DSMT4">
                    <p:embed/>
                  </p:oleObj>
                </mc:Choice>
                <mc:Fallback>
                  <p:oleObj name="Equation" r:id="rId28" imgW="1511300" imgH="723900" progId="Equation.DSMT4">
                    <p:embed/>
                    <p:pic>
                      <p:nvPicPr>
                        <p:cNvPr id="0" name="图片 42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" y="210"/>
                          <a:ext cx="994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540" name="Object 32"/>
            <p:cNvGraphicFramePr>
              <a:graphicFrameLocks noChangeAspect="1"/>
            </p:cNvGraphicFramePr>
            <p:nvPr/>
          </p:nvGraphicFramePr>
          <p:xfrm>
            <a:off x="415" y="203"/>
            <a:ext cx="435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8" name="剪辑" r:id="rId30" imgW="4356100" imgH="4025900" progId="MS_ClipArt_Gallery.2">
                    <p:embed/>
                  </p:oleObj>
                </mc:Choice>
                <mc:Fallback>
                  <p:oleObj name="剪辑" r:id="rId30" imgW="4356100" imgH="4025900" progId="MS_ClipArt_Gallery.2">
                    <p:embed/>
                    <p:pic>
                      <p:nvPicPr>
                        <p:cNvPr id="0" name="图片 42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" y="203"/>
                          <a:ext cx="435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07009" name="Text Box 33"/>
          <p:cNvSpPr txBox="1">
            <a:spLocks noChangeArrowheads="1"/>
          </p:cNvSpPr>
          <p:nvPr/>
        </p:nvSpPr>
        <p:spPr bwMode="auto">
          <a:xfrm>
            <a:off x="762000" y="1124744"/>
            <a:ext cx="810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可见</a:t>
            </a:r>
            <a:r>
              <a:rPr lang="en-US" altLang="zh-CN" sz="2800" b="1" dirty="0">
                <a:solidFill>
                  <a:srgbClr val="000000"/>
                </a:solidFill>
              </a:rPr>
              <a:t>:</a:t>
            </a:r>
            <a:r>
              <a:rPr lang="zh-CN" altLang="en-US" sz="2800" b="1" dirty="0">
                <a:solidFill>
                  <a:srgbClr val="000000"/>
                </a:solidFill>
              </a:rPr>
              <a:t>位移电流均匀分布在极板间的横截面上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pSp>
        <p:nvGrpSpPr>
          <p:cNvPr id="1407010" name="Group 34"/>
          <p:cNvGrpSpPr/>
          <p:nvPr/>
        </p:nvGrpSpPr>
        <p:grpSpPr bwMode="auto">
          <a:xfrm>
            <a:off x="4489252" y="284460"/>
            <a:ext cx="3887787" cy="747713"/>
            <a:chOff x="2903" y="232"/>
            <a:chExt cx="2449" cy="471"/>
          </a:xfrm>
        </p:grpSpPr>
        <p:graphicFrame>
          <p:nvGraphicFramePr>
            <p:cNvPr id="190534" name="Object 35"/>
            <p:cNvGraphicFramePr>
              <a:graphicFrameLocks noChangeAspect="1"/>
            </p:cNvGraphicFramePr>
            <p:nvPr/>
          </p:nvGraphicFramePr>
          <p:xfrm>
            <a:off x="3036" y="255"/>
            <a:ext cx="178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9" name="Equation" r:id="rId32" imgW="2882900" imgH="723900" progId="Equation.DSMT4">
                    <p:embed/>
                  </p:oleObj>
                </mc:Choice>
                <mc:Fallback>
                  <p:oleObj name="Equation" r:id="rId32" imgW="2882900" imgH="723900" progId="Equation.DSMT4">
                    <p:embed/>
                    <p:pic>
                      <p:nvPicPr>
                        <p:cNvPr id="0" name="图片 42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" y="255"/>
                          <a:ext cx="1784" cy="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535" name="Oval 36"/>
            <p:cNvSpPr>
              <a:spLocks noChangeArrowheads="1"/>
            </p:cNvSpPr>
            <p:nvPr/>
          </p:nvSpPr>
          <p:spPr bwMode="auto">
            <a:xfrm>
              <a:off x="3034" y="361"/>
              <a:ext cx="91" cy="9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0536" name="Object 37"/>
            <p:cNvGraphicFramePr>
              <a:graphicFrameLocks noChangeAspect="1"/>
            </p:cNvGraphicFramePr>
            <p:nvPr/>
          </p:nvGraphicFramePr>
          <p:xfrm>
            <a:off x="4943" y="300"/>
            <a:ext cx="409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0" name="位图图像" r:id="rId34" imgW="742950" imgH="657225" progId="Paint.Picture">
                    <p:embed/>
                  </p:oleObj>
                </mc:Choice>
                <mc:Fallback>
                  <p:oleObj name="位图图像" r:id="rId34" imgW="742950" imgH="657225" progId="Paint.Picture">
                    <p:embed/>
                    <p:pic>
                      <p:nvPicPr>
                        <p:cNvPr id="0" name="图片 42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3" y="300"/>
                          <a:ext cx="409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537" name="Rectangle 38"/>
            <p:cNvSpPr>
              <a:spLocks noChangeArrowheads="1"/>
            </p:cNvSpPr>
            <p:nvPr/>
          </p:nvSpPr>
          <p:spPr bwMode="auto">
            <a:xfrm>
              <a:off x="2903" y="232"/>
              <a:ext cx="2064" cy="459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407015" name="Group 39"/>
          <p:cNvGrpSpPr/>
          <p:nvPr/>
        </p:nvGrpSpPr>
        <p:grpSpPr bwMode="auto">
          <a:xfrm>
            <a:off x="6470724" y="1663700"/>
            <a:ext cx="1917700" cy="2190750"/>
            <a:chOff x="1582" y="1392"/>
            <a:chExt cx="1208" cy="1581"/>
          </a:xfrm>
        </p:grpSpPr>
        <p:sp>
          <p:nvSpPr>
            <p:cNvPr id="190520" name="AutoShape 40"/>
            <p:cNvSpPr>
              <a:spLocks noChangeArrowheads="1"/>
            </p:cNvSpPr>
            <p:nvPr/>
          </p:nvSpPr>
          <p:spPr bwMode="auto">
            <a:xfrm>
              <a:off x="2136" y="2637"/>
              <a:ext cx="47" cy="336"/>
            </a:xfrm>
            <a:prstGeom prst="can">
              <a:avLst>
                <a:gd name="adj" fmla="val 76752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0521" name="Group 41"/>
            <p:cNvGrpSpPr/>
            <p:nvPr/>
          </p:nvGrpSpPr>
          <p:grpSpPr bwMode="auto">
            <a:xfrm>
              <a:off x="1588" y="1512"/>
              <a:ext cx="1202" cy="520"/>
              <a:chOff x="1588" y="1512"/>
              <a:chExt cx="1202" cy="520"/>
            </a:xfrm>
          </p:grpSpPr>
          <p:sp>
            <p:nvSpPr>
              <p:cNvPr id="190528" name="Oval 42"/>
              <p:cNvSpPr>
                <a:spLocks noChangeArrowheads="1"/>
              </p:cNvSpPr>
              <p:nvPr/>
            </p:nvSpPr>
            <p:spPr bwMode="auto">
              <a:xfrm>
                <a:off x="1588" y="1621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29" name="Oval 43"/>
              <p:cNvSpPr>
                <a:spLocks noChangeArrowheads="1"/>
              </p:cNvSpPr>
              <p:nvPr/>
            </p:nvSpPr>
            <p:spPr bwMode="auto">
              <a:xfrm>
                <a:off x="1588" y="1550"/>
                <a:ext cx="1200" cy="41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30" name="Line 44"/>
              <p:cNvSpPr>
                <a:spLocks noChangeShapeType="1"/>
              </p:cNvSpPr>
              <p:nvPr/>
            </p:nvSpPr>
            <p:spPr bwMode="auto">
              <a:xfrm flipV="1">
                <a:off x="2142" y="1592"/>
                <a:ext cx="461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0531" name="Text Box 45"/>
              <p:cNvSpPr txBox="1">
                <a:spLocks noChangeArrowheads="1"/>
              </p:cNvSpPr>
              <p:nvPr/>
            </p:nvSpPr>
            <p:spPr bwMode="auto">
              <a:xfrm>
                <a:off x="2304" y="1512"/>
                <a:ext cx="265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sz="2800" b="1" i="1">
                    <a:solidFill>
                      <a:srgbClr val="000000"/>
                    </a:solidFill>
                  </a:rPr>
                  <a:t>R</a:t>
                </a:r>
                <a:endParaRPr lang="en-US" altLang="zh-CN" sz="2800" b="1" i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32" name="Line 46"/>
              <p:cNvSpPr>
                <a:spLocks noChangeShapeType="1"/>
              </p:cNvSpPr>
              <p:nvPr/>
            </p:nvSpPr>
            <p:spPr bwMode="auto">
              <a:xfrm>
                <a:off x="1589" y="1763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0533" name="Line 47"/>
              <p:cNvSpPr>
                <a:spLocks noChangeShapeType="1"/>
              </p:cNvSpPr>
              <p:nvPr/>
            </p:nvSpPr>
            <p:spPr bwMode="auto">
              <a:xfrm>
                <a:off x="2790" y="1757"/>
                <a:ext cx="0" cy="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0522" name="AutoShape 48"/>
            <p:cNvSpPr>
              <a:spLocks noChangeArrowheads="1"/>
            </p:cNvSpPr>
            <p:nvPr/>
          </p:nvSpPr>
          <p:spPr bwMode="auto">
            <a:xfrm>
              <a:off x="2136" y="1392"/>
              <a:ext cx="55" cy="336"/>
            </a:xfrm>
            <a:prstGeom prst="can">
              <a:avLst>
                <a:gd name="adj" fmla="val 65588"/>
              </a:avLst>
            </a:prstGeom>
            <a:gradFill rotWithShape="1">
              <a:gsLst>
                <a:gs pos="0">
                  <a:srgbClr val="765E00"/>
                </a:gs>
                <a:gs pos="50000">
                  <a:srgbClr val="FFCC00"/>
                </a:gs>
                <a:gs pos="100000">
                  <a:srgbClr val="765E00"/>
                </a:gs>
              </a:gsLst>
              <a:lin ang="0" scaled="1"/>
            </a:gradFill>
            <a:ln w="19050">
              <a:solidFill>
                <a:srgbClr val="00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90523" name="Group 49"/>
            <p:cNvGrpSpPr/>
            <p:nvPr/>
          </p:nvGrpSpPr>
          <p:grpSpPr bwMode="auto">
            <a:xfrm>
              <a:off x="1582" y="2210"/>
              <a:ext cx="1200" cy="482"/>
              <a:chOff x="1554" y="2231"/>
              <a:chExt cx="1200" cy="482"/>
            </a:xfrm>
          </p:grpSpPr>
          <p:sp>
            <p:nvSpPr>
              <p:cNvPr id="190524" name="Oval 50"/>
              <p:cNvSpPr>
                <a:spLocks noChangeArrowheads="1"/>
              </p:cNvSpPr>
              <p:nvPr/>
            </p:nvSpPr>
            <p:spPr bwMode="auto">
              <a:xfrm>
                <a:off x="1554" y="2302"/>
                <a:ext cx="1200" cy="411"/>
              </a:xfrm>
              <a:prstGeom prst="ellipse">
                <a:avLst/>
              </a:prstGeom>
              <a:gradFill rotWithShape="1">
                <a:gsLst>
                  <a:gs pos="0">
                    <a:srgbClr val="765E00"/>
                  </a:gs>
                  <a:gs pos="50000">
                    <a:srgbClr val="FFCC00"/>
                  </a:gs>
                  <a:gs pos="100000">
                    <a:srgbClr val="765E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25" name="Oval 51" descr="再生纸"/>
              <p:cNvSpPr>
                <a:spLocks noChangeArrowheads="1"/>
              </p:cNvSpPr>
              <p:nvPr/>
            </p:nvSpPr>
            <p:spPr bwMode="auto">
              <a:xfrm>
                <a:off x="1554" y="2231"/>
                <a:ext cx="1200" cy="412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26" name="Line 52"/>
              <p:cNvSpPr>
                <a:spLocks noChangeShapeType="1"/>
              </p:cNvSpPr>
              <p:nvPr/>
            </p:nvSpPr>
            <p:spPr bwMode="auto">
              <a:xfrm>
                <a:off x="1555" y="2444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0527" name="Line 53"/>
              <p:cNvSpPr>
                <a:spLocks noChangeShapeType="1"/>
              </p:cNvSpPr>
              <p:nvPr/>
            </p:nvSpPr>
            <p:spPr bwMode="auto">
              <a:xfrm>
                <a:off x="2749" y="2458"/>
                <a:ext cx="0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407030" name="Line 54"/>
          <p:cNvSpPr>
            <a:spLocks noChangeShapeType="1"/>
          </p:cNvSpPr>
          <p:nvPr/>
        </p:nvSpPr>
        <p:spPr bwMode="auto">
          <a:xfrm>
            <a:off x="6480249" y="2247900"/>
            <a:ext cx="0" cy="9032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7031" name="Line 55"/>
          <p:cNvSpPr>
            <a:spLocks noChangeShapeType="1"/>
          </p:cNvSpPr>
          <p:nvPr/>
        </p:nvSpPr>
        <p:spPr bwMode="auto">
          <a:xfrm>
            <a:off x="8375724" y="2316163"/>
            <a:ext cx="0" cy="903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7032" name="Arc 56"/>
          <p:cNvSpPr/>
          <p:nvPr/>
        </p:nvSpPr>
        <p:spPr bwMode="auto">
          <a:xfrm>
            <a:off x="6648524" y="2574925"/>
            <a:ext cx="1646238" cy="315913"/>
          </a:xfrm>
          <a:custGeom>
            <a:avLst/>
            <a:gdLst>
              <a:gd name="T0" fmla="*/ 0 w 42978"/>
              <a:gd name="T1" fmla="*/ 3524273 h 22896"/>
              <a:gd name="T2" fmla="*/ 63000607 w 42978"/>
              <a:gd name="T3" fmla="*/ 4358885 h 22896"/>
              <a:gd name="T4" fmla="*/ 31366047 w 42978"/>
              <a:gd name="T5" fmla="*/ 4112154 h 228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978" h="22896" fill="none" extrusionOk="0">
                <a:moveTo>
                  <a:pt x="-1" y="18511"/>
                </a:moveTo>
                <a:cubicBezTo>
                  <a:pt x="1534" y="7885"/>
                  <a:pt x="10641" y="-1"/>
                  <a:pt x="21378" y="0"/>
                </a:cubicBezTo>
                <a:cubicBezTo>
                  <a:pt x="33307" y="0"/>
                  <a:pt x="42978" y="9670"/>
                  <a:pt x="42978" y="21600"/>
                </a:cubicBezTo>
                <a:cubicBezTo>
                  <a:pt x="42978" y="22032"/>
                  <a:pt x="42965" y="22464"/>
                  <a:pt x="42939" y="22896"/>
                </a:cubicBezTo>
              </a:path>
              <a:path w="42978" h="22896" stroke="0" extrusionOk="0">
                <a:moveTo>
                  <a:pt x="-1" y="18511"/>
                </a:moveTo>
                <a:cubicBezTo>
                  <a:pt x="1534" y="7885"/>
                  <a:pt x="10641" y="-1"/>
                  <a:pt x="21378" y="0"/>
                </a:cubicBezTo>
                <a:cubicBezTo>
                  <a:pt x="33307" y="0"/>
                  <a:pt x="42978" y="9670"/>
                  <a:pt x="42978" y="21600"/>
                </a:cubicBezTo>
                <a:cubicBezTo>
                  <a:pt x="42978" y="22032"/>
                  <a:pt x="42965" y="22464"/>
                  <a:pt x="42939" y="22896"/>
                </a:cubicBezTo>
                <a:lnTo>
                  <a:pt x="21378" y="21600"/>
                </a:lnTo>
                <a:lnTo>
                  <a:pt x="-1" y="18511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407033" name="Group 57"/>
          <p:cNvGrpSpPr/>
          <p:nvPr/>
        </p:nvGrpSpPr>
        <p:grpSpPr bwMode="auto">
          <a:xfrm>
            <a:off x="6978724" y="2757488"/>
            <a:ext cx="958850" cy="223837"/>
            <a:chOff x="3757" y="3226"/>
            <a:chExt cx="604" cy="141"/>
          </a:xfrm>
        </p:grpSpPr>
        <p:sp>
          <p:nvSpPr>
            <p:cNvPr id="190518" name="Arc 58"/>
            <p:cNvSpPr/>
            <p:nvPr/>
          </p:nvSpPr>
          <p:spPr bwMode="auto">
            <a:xfrm>
              <a:off x="3757" y="3226"/>
              <a:ext cx="604" cy="141"/>
            </a:xfrm>
            <a:custGeom>
              <a:avLst/>
              <a:gdLst>
                <a:gd name="T0" fmla="*/ 5 w 43200"/>
                <a:gd name="T1" fmla="*/ 0 h 43200"/>
                <a:gd name="T2" fmla="*/ 5 w 43200"/>
                <a:gd name="T3" fmla="*/ 0 h 43200"/>
                <a:gd name="T4" fmla="*/ 4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5422" y="42858"/>
                  </a:moveTo>
                  <a:cubicBezTo>
                    <a:pt x="24161" y="43085"/>
                    <a:pt x="2288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1493"/>
                    <a:pt x="36479" y="40121"/>
                    <a:pt x="26886" y="42542"/>
                  </a:cubicBezTo>
                </a:path>
                <a:path w="43200" h="43200" stroke="0" extrusionOk="0">
                  <a:moveTo>
                    <a:pt x="25422" y="42858"/>
                  </a:moveTo>
                  <a:cubicBezTo>
                    <a:pt x="24161" y="43085"/>
                    <a:pt x="22881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1493"/>
                    <a:pt x="36479" y="40121"/>
                    <a:pt x="26886" y="42542"/>
                  </a:cubicBezTo>
                  <a:lnTo>
                    <a:pt x="21600" y="21600"/>
                  </a:lnTo>
                  <a:lnTo>
                    <a:pt x="25422" y="42858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0519" name="Line 59"/>
            <p:cNvSpPr>
              <a:spLocks noChangeShapeType="1"/>
            </p:cNvSpPr>
            <p:nvPr/>
          </p:nvSpPr>
          <p:spPr bwMode="auto">
            <a:xfrm flipV="1">
              <a:off x="4074" y="3359"/>
              <a:ext cx="83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07036" name="Group 60"/>
          <p:cNvGrpSpPr/>
          <p:nvPr/>
        </p:nvGrpSpPr>
        <p:grpSpPr bwMode="auto">
          <a:xfrm>
            <a:off x="6342137" y="2533650"/>
            <a:ext cx="1819275" cy="717550"/>
            <a:chOff x="1475" y="2038"/>
            <a:chExt cx="1146" cy="486"/>
          </a:xfrm>
        </p:grpSpPr>
        <p:graphicFrame>
          <p:nvGraphicFramePr>
            <p:cNvPr id="190505" name="Object 61"/>
            <p:cNvGraphicFramePr>
              <a:graphicFrameLocks noChangeAspect="1"/>
            </p:cNvGraphicFramePr>
            <p:nvPr/>
          </p:nvGraphicFramePr>
          <p:xfrm>
            <a:off x="1475" y="2038"/>
            <a:ext cx="19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1" name="公式" r:id="rId36" imgW="317500" imgH="368300" progId="Equation.3">
                    <p:embed/>
                  </p:oleObj>
                </mc:Choice>
                <mc:Fallback>
                  <p:oleObj name="公式" r:id="rId36" imgW="317500" imgH="368300" progId="Equation.3">
                    <p:embed/>
                    <p:pic>
                      <p:nvPicPr>
                        <p:cNvPr id="0" name="图片 42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" y="2038"/>
                          <a:ext cx="19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0506" name="Group 62"/>
            <p:cNvGrpSpPr/>
            <p:nvPr/>
          </p:nvGrpSpPr>
          <p:grpSpPr bwMode="auto">
            <a:xfrm>
              <a:off x="1763" y="2051"/>
              <a:ext cx="858" cy="473"/>
              <a:chOff x="1763" y="2072"/>
              <a:chExt cx="858" cy="473"/>
            </a:xfrm>
          </p:grpSpPr>
          <p:grpSp>
            <p:nvGrpSpPr>
              <p:cNvPr id="190507" name="Group 63"/>
              <p:cNvGrpSpPr/>
              <p:nvPr/>
            </p:nvGrpSpPr>
            <p:grpSpPr bwMode="auto">
              <a:xfrm>
                <a:off x="1915" y="2113"/>
                <a:ext cx="576" cy="432"/>
                <a:chOff x="1008" y="672"/>
                <a:chExt cx="576" cy="432"/>
              </a:xfrm>
            </p:grpSpPr>
            <p:sp>
              <p:nvSpPr>
                <p:cNvPr id="190514" name="Line 64"/>
                <p:cNvSpPr>
                  <a:spLocks noChangeShapeType="1"/>
                </p:cNvSpPr>
                <p:nvPr/>
              </p:nvSpPr>
              <p:spPr bwMode="auto">
                <a:xfrm>
                  <a:off x="1008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0515" name="Line 65"/>
                <p:cNvSpPr>
                  <a:spLocks noChangeShapeType="1"/>
                </p:cNvSpPr>
                <p:nvPr/>
              </p:nvSpPr>
              <p:spPr bwMode="auto">
                <a:xfrm>
                  <a:off x="1200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0516" name="Line 66"/>
                <p:cNvSpPr>
                  <a:spLocks noChangeShapeType="1"/>
                </p:cNvSpPr>
                <p:nvPr/>
              </p:nvSpPr>
              <p:spPr bwMode="auto">
                <a:xfrm>
                  <a:off x="1392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0517" name="Line 67"/>
                <p:cNvSpPr>
                  <a:spLocks noChangeShapeType="1"/>
                </p:cNvSpPr>
                <p:nvPr/>
              </p:nvSpPr>
              <p:spPr bwMode="auto">
                <a:xfrm>
                  <a:off x="1584" y="672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0508" name="Group 68"/>
              <p:cNvGrpSpPr/>
              <p:nvPr/>
            </p:nvGrpSpPr>
            <p:grpSpPr bwMode="auto">
              <a:xfrm>
                <a:off x="2005" y="2072"/>
                <a:ext cx="390" cy="292"/>
                <a:chOff x="1104" y="576"/>
                <a:chExt cx="384" cy="192"/>
              </a:xfrm>
            </p:grpSpPr>
            <p:sp>
              <p:nvSpPr>
                <p:cNvPr id="190511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104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051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1296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0513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1488" y="5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90509" name="Line 72"/>
              <p:cNvSpPr>
                <a:spLocks noChangeShapeType="1"/>
              </p:cNvSpPr>
              <p:nvPr/>
            </p:nvSpPr>
            <p:spPr bwMode="auto">
              <a:xfrm>
                <a:off x="1763" y="2114"/>
                <a:ext cx="0" cy="3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0510" name="Line 73"/>
              <p:cNvSpPr>
                <a:spLocks noChangeShapeType="1"/>
              </p:cNvSpPr>
              <p:nvPr/>
            </p:nvSpPr>
            <p:spPr bwMode="auto">
              <a:xfrm>
                <a:off x="2621" y="2100"/>
                <a:ext cx="0" cy="32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407050" name="Arc 74"/>
          <p:cNvSpPr/>
          <p:nvPr/>
        </p:nvSpPr>
        <p:spPr bwMode="auto">
          <a:xfrm>
            <a:off x="6635824" y="2816225"/>
            <a:ext cx="1654175" cy="373063"/>
          </a:xfrm>
          <a:custGeom>
            <a:avLst/>
            <a:gdLst>
              <a:gd name="T0" fmla="*/ 63307919 w 43200"/>
              <a:gd name="T1" fmla="*/ 851502 h 27048"/>
              <a:gd name="T2" fmla="*/ 1023406 w 43200"/>
              <a:gd name="T3" fmla="*/ 0 h 27048"/>
              <a:gd name="T4" fmla="*/ 31670099 w 43200"/>
              <a:gd name="T5" fmla="*/ 1036406 h 270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7048" fill="none" extrusionOk="0">
                <a:moveTo>
                  <a:pt x="43178" y="4475"/>
                </a:moveTo>
                <a:cubicBezTo>
                  <a:pt x="43192" y="4799"/>
                  <a:pt x="43200" y="5123"/>
                  <a:pt x="43200" y="5448"/>
                </a:cubicBezTo>
                <a:cubicBezTo>
                  <a:pt x="43200" y="17377"/>
                  <a:pt x="33529" y="27048"/>
                  <a:pt x="21600" y="27048"/>
                </a:cubicBezTo>
                <a:cubicBezTo>
                  <a:pt x="9670" y="27048"/>
                  <a:pt x="0" y="17377"/>
                  <a:pt x="0" y="5448"/>
                </a:cubicBezTo>
                <a:cubicBezTo>
                  <a:pt x="-1" y="3609"/>
                  <a:pt x="234" y="1778"/>
                  <a:pt x="698" y="0"/>
                </a:cubicBezTo>
              </a:path>
              <a:path w="43200" h="27048" stroke="0" extrusionOk="0">
                <a:moveTo>
                  <a:pt x="43178" y="4475"/>
                </a:moveTo>
                <a:cubicBezTo>
                  <a:pt x="43192" y="4799"/>
                  <a:pt x="43200" y="5123"/>
                  <a:pt x="43200" y="5448"/>
                </a:cubicBezTo>
                <a:cubicBezTo>
                  <a:pt x="43200" y="17377"/>
                  <a:pt x="33529" y="27048"/>
                  <a:pt x="21600" y="27048"/>
                </a:cubicBezTo>
                <a:cubicBezTo>
                  <a:pt x="9670" y="27048"/>
                  <a:pt x="0" y="17377"/>
                  <a:pt x="0" y="5448"/>
                </a:cubicBezTo>
                <a:cubicBezTo>
                  <a:pt x="-1" y="3609"/>
                  <a:pt x="234" y="1778"/>
                  <a:pt x="698" y="0"/>
                </a:cubicBezTo>
                <a:lnTo>
                  <a:pt x="21600" y="5448"/>
                </a:lnTo>
                <a:lnTo>
                  <a:pt x="43178" y="4475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7051" name="Arc 75"/>
          <p:cNvSpPr/>
          <p:nvPr/>
        </p:nvSpPr>
        <p:spPr bwMode="auto">
          <a:xfrm>
            <a:off x="6458024" y="3028950"/>
            <a:ext cx="1919288" cy="346075"/>
          </a:xfrm>
          <a:custGeom>
            <a:avLst/>
            <a:gdLst>
              <a:gd name="T0" fmla="*/ 84970034 w 43200"/>
              <a:gd name="T1" fmla="*/ 0 h 24157"/>
              <a:gd name="T2" fmla="*/ 15772 w 43200"/>
              <a:gd name="T3" fmla="*/ 401030 h 24157"/>
              <a:gd name="T4" fmla="*/ 42635028 w 43200"/>
              <a:gd name="T5" fmla="*/ 524793 h 241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4157" fill="none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</a:path>
              <a:path w="43200" h="24157" stroke="0" extrusionOk="0">
                <a:moveTo>
                  <a:pt x="43048" y="-1"/>
                </a:moveTo>
                <a:cubicBezTo>
                  <a:pt x="43149" y="848"/>
                  <a:pt x="43200" y="1702"/>
                  <a:pt x="43200" y="2557"/>
                </a:cubicBezTo>
                <a:cubicBezTo>
                  <a:pt x="43200" y="14486"/>
                  <a:pt x="33529" y="24157"/>
                  <a:pt x="21600" y="24157"/>
                </a:cubicBezTo>
                <a:cubicBezTo>
                  <a:pt x="9670" y="24157"/>
                  <a:pt x="0" y="14486"/>
                  <a:pt x="0" y="2557"/>
                </a:cubicBezTo>
                <a:cubicBezTo>
                  <a:pt x="-1" y="2355"/>
                  <a:pt x="2" y="2154"/>
                  <a:pt x="8" y="1954"/>
                </a:cubicBezTo>
                <a:lnTo>
                  <a:pt x="21600" y="2557"/>
                </a:lnTo>
                <a:lnTo>
                  <a:pt x="43048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7052" name="Line 76"/>
          <p:cNvSpPr>
            <a:spLocks noChangeShapeType="1"/>
          </p:cNvSpPr>
          <p:nvPr/>
        </p:nvSpPr>
        <p:spPr bwMode="auto">
          <a:xfrm>
            <a:off x="7426399" y="3186113"/>
            <a:ext cx="1714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0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0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0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0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0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0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0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07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0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0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0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07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07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40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40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40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0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0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0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06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07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07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07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07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0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0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0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0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06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06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06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06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06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06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8" dur="500"/>
                                        <p:tgtEl>
                                          <p:spTgt spid="140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3" dur="500"/>
                                        <p:tgtEl>
                                          <p:spTgt spid="140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8" dur="500"/>
                                        <p:tgtEl>
                                          <p:spTgt spid="140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40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406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06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4" dur="500"/>
                                        <p:tgtEl>
                                          <p:spTgt spid="140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07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07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07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07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0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06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06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0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40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40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0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3" dur="500"/>
                                        <p:tgtEl>
                                          <p:spTgt spid="140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978" grpId="0" animBg="1"/>
      <p:bldP spid="1406979" grpId="0" autoUpdateAnimBg="0"/>
      <p:bldP spid="1406980" grpId="0" animBg="1"/>
      <p:bldP spid="1406981" grpId="0" animBg="1"/>
      <p:bldP spid="1406982" grpId="0" animBg="1"/>
      <p:bldP spid="1406984" grpId="0" autoUpdateAnimBg="0"/>
      <p:bldP spid="1406987" grpId="0" animBg="1"/>
      <p:bldP spid="1406988" grpId="0" autoUpdateAnimBg="0"/>
      <p:bldP spid="1406990" grpId="0" animBg="1"/>
      <p:bldP spid="1406994" grpId="0" autoUpdateAnimBg="0"/>
      <p:bldP spid="1406996" grpId="0" animBg="1"/>
      <p:bldP spid="1406998" grpId="0" animBg="1"/>
      <p:bldP spid="1406999" grpId="0" autoUpdateAnimBg="0"/>
      <p:bldP spid="1407004" grpId="0" animBg="1"/>
      <p:bldP spid="1407009" grpId="0" autoUpdateAnimBg="0"/>
      <p:bldP spid="1407030" grpId="0" animBg="1"/>
      <p:bldP spid="1407031" grpId="0" animBg="1"/>
      <p:bldP spid="1407032" grpId="0" animBg="1"/>
      <p:bldP spid="1407050" grpId="0" animBg="1"/>
      <p:bldP spid="1407051" grpId="0" animBg="1"/>
      <p:bldP spid="1407052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WPS 演示</Application>
  <PresentationFormat>全屏显示(4:3)</PresentationFormat>
  <Paragraphs>429</Paragraphs>
  <Slides>24</Slides>
  <Notes>0</Notes>
  <HiddenSlides>9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211</vt:i4>
      </vt:variant>
      <vt:variant>
        <vt:lpstr>幻灯片标题</vt:lpstr>
      </vt:variant>
      <vt:variant>
        <vt:i4>24</vt:i4>
      </vt:variant>
    </vt:vector>
  </HeadingPairs>
  <TitlesOfParts>
    <vt:vector size="249" baseType="lpstr">
      <vt:lpstr>Arial</vt:lpstr>
      <vt:lpstr>宋体</vt:lpstr>
      <vt:lpstr>Wingdings</vt:lpstr>
      <vt:lpstr>Times New Roman</vt:lpstr>
      <vt:lpstr>Calibri</vt:lpstr>
      <vt:lpstr>黑体</vt:lpstr>
      <vt:lpstr>Symbol</vt:lpstr>
      <vt:lpstr>楷体_GB2312</vt:lpstr>
      <vt:lpstr>新宋体</vt:lpstr>
      <vt:lpstr>隶书</vt:lpstr>
      <vt:lpstr>微软雅黑</vt:lpstr>
      <vt:lpstr>Arial Unicode MS</vt:lpstr>
      <vt:lpstr>1_默认设计模板</vt:lpstr>
      <vt:lpstr>1_Office 主题​​</vt:lpstr>
      <vt:lpstr>Equation.3</vt:lpstr>
      <vt:lpstr>Equation.3</vt:lpstr>
      <vt:lpstr>Equation.DSMT4</vt:lpstr>
      <vt:lpstr>Equation.DSMT4</vt:lpstr>
      <vt:lpstr>MS_ClipArt_Gallery.2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MS_ClipArt_Gallery.2</vt:lpstr>
      <vt:lpstr>Equation.DSMT4</vt:lpstr>
      <vt:lpstr>Paint.Picture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MS_ClipArt_Gallery.2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</dc:creator>
  <cp:lastModifiedBy>王炎</cp:lastModifiedBy>
  <cp:revision>30</cp:revision>
  <dcterms:created xsi:type="dcterms:W3CDTF">2016-06-04T08:05:00Z</dcterms:created>
  <dcterms:modified xsi:type="dcterms:W3CDTF">2022-09-19T08:39:28Z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2052-11.1.0.11544</vt:lpwstr>
  </property>
  <property fmtid="{D5CDD505-2E9C-101B-9397-08002B2CF9AE}" pid="3" name="ICV">
    <vt:lpwstr>9C35E192684F41CDB64ED8FAF6B95990</vt:lpwstr>
  </property>
</Properties>
</file>